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3" r:id="rId3"/>
    <p:sldId id="274" r:id="rId4"/>
    <p:sldId id="286" r:id="rId5"/>
    <p:sldId id="260" r:id="rId6"/>
    <p:sldId id="264" r:id="rId7"/>
    <p:sldId id="265" r:id="rId8"/>
    <p:sldId id="275" r:id="rId9"/>
    <p:sldId id="284" r:id="rId10"/>
    <p:sldId id="278" r:id="rId11"/>
    <p:sldId id="287" r:id="rId12"/>
    <p:sldId id="279" r:id="rId13"/>
    <p:sldId id="270" r:id="rId14"/>
    <p:sldId id="280" r:id="rId15"/>
    <p:sldId id="288" r:id="rId16"/>
    <p:sldId id="289" r:id="rId17"/>
    <p:sldId id="290" r:id="rId18"/>
    <p:sldId id="282" r:id="rId19"/>
    <p:sldId id="291" r:id="rId20"/>
    <p:sldId id="292" r:id="rId21"/>
    <p:sldId id="1025" r:id="rId22"/>
    <p:sldId id="1026" r:id="rId23"/>
    <p:sldId id="294" r:id="rId24"/>
    <p:sldId id="1027" r:id="rId25"/>
    <p:sldId id="1037" r:id="rId26"/>
    <p:sldId id="1029" r:id="rId27"/>
    <p:sldId id="1032" r:id="rId28"/>
    <p:sldId id="1036" r:id="rId29"/>
    <p:sldId id="1028" r:id="rId30"/>
    <p:sldId id="1038" r:id="rId31"/>
    <p:sldId id="1039" r:id="rId32"/>
    <p:sldId id="1040" r:id="rId33"/>
    <p:sldId id="1041" r:id="rId34"/>
    <p:sldId id="281" r:id="rId35"/>
    <p:sldId id="1043" r:id="rId36"/>
    <p:sldId id="1044" r:id="rId37"/>
    <p:sldId id="1024" r:id="rId3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9C4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1083-0D0B-4268-8BBF-90BC2F95135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E49F-DEB3-4938-AD7B-320844BD1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9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1083-0D0B-4268-8BBF-90BC2F95135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E49F-DEB3-4938-AD7B-320844BD1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4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1083-0D0B-4268-8BBF-90BC2F95135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E49F-DEB3-4938-AD7B-320844BD1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3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1083-0D0B-4268-8BBF-90BC2F95135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E49F-DEB3-4938-AD7B-320844BD1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9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1083-0D0B-4268-8BBF-90BC2F95135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E49F-DEB3-4938-AD7B-320844BD1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6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1083-0D0B-4268-8BBF-90BC2F95135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E49F-DEB3-4938-AD7B-320844BD1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3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1083-0D0B-4268-8BBF-90BC2F95135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E49F-DEB3-4938-AD7B-320844BD1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26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1083-0D0B-4268-8BBF-90BC2F95135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E49F-DEB3-4938-AD7B-320844BD1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80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1083-0D0B-4268-8BBF-90BC2F95135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E49F-DEB3-4938-AD7B-320844BD1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0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1083-0D0B-4268-8BBF-90BC2F95135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E49F-DEB3-4938-AD7B-320844BD1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62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1083-0D0B-4268-8BBF-90BC2F95135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E49F-DEB3-4938-AD7B-320844BD1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26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C1083-0D0B-4268-8BBF-90BC2F95135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E49F-DEB3-4938-AD7B-320844BD1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79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openxmlformats.org/officeDocument/2006/relationships/image" Target="../media/image72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96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4496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660066"/>
                </a:solidFill>
                <a:latin typeface="Constantia" panose="02030602050306030303" pitchFamily="18" charset="0"/>
              </a:rPr>
              <a:t>The </a:t>
            </a:r>
            <a:r>
              <a:rPr lang="en-GB" sz="2800" b="1" dirty="0" err="1">
                <a:solidFill>
                  <a:srgbClr val="660066"/>
                </a:solidFill>
                <a:latin typeface="Constantia" panose="02030602050306030303" pitchFamily="18" charset="0"/>
              </a:rPr>
              <a:t>Ardverikie</a:t>
            </a:r>
            <a:r>
              <a:rPr lang="en-GB" sz="2800" b="1" dirty="0">
                <a:solidFill>
                  <a:srgbClr val="660066"/>
                </a:solidFill>
                <a:latin typeface="Constantia" panose="02030602050306030303" pitchFamily="18" charset="0"/>
              </a:rPr>
              <a:t> Hill Lochs</a:t>
            </a:r>
          </a:p>
          <a:p>
            <a:r>
              <a:rPr lang="en-GB" sz="2800" b="1" dirty="0">
                <a:solidFill>
                  <a:srgbClr val="660066"/>
                </a:solidFill>
                <a:latin typeface="Constantia" panose="02030602050306030303" pitchFamily="18" charset="0"/>
              </a:rPr>
              <a:t>and Munros</a:t>
            </a:r>
            <a:endParaRPr lang="en-GB" sz="2800" i="1" dirty="0">
              <a:solidFill>
                <a:srgbClr val="660066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3" descr="DSC04942 -44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6182" y="332656"/>
            <a:ext cx="3816288" cy="19442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27584" y="1628800"/>
            <a:ext cx="61926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EARBA</a:t>
            </a:r>
            <a:r>
              <a:rPr lang="en-GB" sz="2000" b="1" dirty="0"/>
              <a:t>   1800 MW</a:t>
            </a:r>
          </a:p>
          <a:p>
            <a:endParaRPr lang="en-GB" sz="400" dirty="0"/>
          </a:p>
          <a:p>
            <a:r>
              <a:rPr lang="en-GB" sz="1400" dirty="0"/>
              <a:t>this very large Pumped Storage Hydro (</a:t>
            </a:r>
            <a:r>
              <a:rPr lang="en-GB" sz="1400" dirty="0" err="1"/>
              <a:t>PSH</a:t>
            </a:r>
            <a:r>
              <a:rPr lang="en-GB" sz="1400" dirty="0"/>
              <a:t>) is with </a:t>
            </a:r>
          </a:p>
          <a:p>
            <a:r>
              <a:rPr lang="en-GB" sz="1400" dirty="0"/>
              <a:t>Scottish Ministers for approval 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it is one of </a:t>
            </a:r>
            <a:r>
              <a:rPr lang="en-GB" sz="1400" b="1" dirty="0"/>
              <a:t>five ‘new wave’ mega-</a:t>
            </a:r>
            <a:r>
              <a:rPr lang="en-GB" sz="1400" b="1" dirty="0" err="1"/>
              <a:t>PSH</a:t>
            </a:r>
            <a:r>
              <a:rPr lang="en-GB" sz="1400" b="1" dirty="0"/>
              <a:t> schemes </a:t>
            </a:r>
            <a:r>
              <a:rPr lang="en-GB" sz="1400" dirty="0"/>
              <a:t>in the Highlands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these are examined here for their upland landscape ‘fit’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how does </a:t>
            </a:r>
            <a:r>
              <a:rPr lang="en-GB" sz="1400" dirty="0" err="1"/>
              <a:t>Earba</a:t>
            </a:r>
            <a:r>
              <a:rPr lang="en-GB" sz="1400" dirty="0"/>
              <a:t> compare ?   </a:t>
            </a:r>
            <a:r>
              <a:rPr lang="en-GB" sz="1400" i="1" dirty="0"/>
              <a:t>not at all well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5816297"/>
            <a:ext cx="4598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</a:rPr>
              <a:t>yes, Scotland must urgently meet climate targets</a:t>
            </a:r>
          </a:p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</a:rPr>
              <a:t>yes, surplus green energy must be saved - including pumped storage</a:t>
            </a:r>
          </a:p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</a:rPr>
              <a:t>yes, local communities matter just as much as the hillgoing community</a:t>
            </a:r>
          </a:p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</a:rPr>
              <a:t>but - we can Save Our Munros - and cherish our hill lochs - too</a:t>
            </a:r>
          </a:p>
        </p:txBody>
      </p:sp>
    </p:spTree>
    <p:extLst>
      <p:ext uri="{BB962C8B-B14F-4D97-AF65-F5344CB8AC3E}">
        <p14:creationId xmlns:p14="http://schemas.microsoft.com/office/powerpoint/2010/main" val="165714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rach flyby fr Drum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96136" cy="36654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" name="Picture 2" descr="Earrach flyby fr Drum closer"/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39" y="2628880"/>
            <a:ext cx="6034399" cy="42291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3" descr="Earrach 50k"/>
          <p:cNvPicPr>
            <a:picLocks noGrp="1" noChangeAspect="1"/>
          </p:cNvPicPr>
          <p:nvPr isPhoto="1"/>
        </p:nvPicPr>
        <p:blipFill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554" y="116632"/>
            <a:ext cx="3467753" cy="25922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Isosceles Triangle 5"/>
          <p:cNvSpPr/>
          <p:nvPr/>
        </p:nvSpPr>
        <p:spPr>
          <a:xfrm>
            <a:off x="6588224" y="1628800"/>
            <a:ext cx="144016" cy="144016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528" y="2711097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Loch 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3644" y="2323280"/>
            <a:ext cx="1322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solidFill>
                  <a:schemeClr val="bg1"/>
                </a:solidFill>
              </a:rPr>
              <a:t>Drumnadrochit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40233" y="3956858"/>
            <a:ext cx="1795549" cy="2668386"/>
          </a:xfrm>
          <a:custGeom>
            <a:avLst/>
            <a:gdLst>
              <a:gd name="connsiteX0" fmla="*/ 0 w 1795549"/>
              <a:gd name="connsiteY0" fmla="*/ 2668386 h 2668386"/>
              <a:gd name="connsiteX1" fmla="*/ 91440 w 1795549"/>
              <a:gd name="connsiteY1" fmla="*/ 2626822 h 2668386"/>
              <a:gd name="connsiteX2" fmla="*/ 116378 w 1795549"/>
              <a:gd name="connsiteY2" fmla="*/ 2610197 h 2668386"/>
              <a:gd name="connsiteX3" fmla="*/ 133003 w 1795549"/>
              <a:gd name="connsiteY3" fmla="*/ 2576946 h 2668386"/>
              <a:gd name="connsiteX4" fmla="*/ 174567 w 1795549"/>
              <a:gd name="connsiteY4" fmla="*/ 2527069 h 2668386"/>
              <a:gd name="connsiteX5" fmla="*/ 199505 w 1795549"/>
              <a:gd name="connsiteY5" fmla="*/ 2493818 h 2668386"/>
              <a:gd name="connsiteX6" fmla="*/ 216131 w 1795549"/>
              <a:gd name="connsiteY6" fmla="*/ 2468880 h 2668386"/>
              <a:gd name="connsiteX7" fmla="*/ 249382 w 1795549"/>
              <a:gd name="connsiteY7" fmla="*/ 2435629 h 2668386"/>
              <a:gd name="connsiteX8" fmla="*/ 290945 w 1795549"/>
              <a:gd name="connsiteY8" fmla="*/ 2385753 h 2668386"/>
              <a:gd name="connsiteX9" fmla="*/ 315883 w 1795549"/>
              <a:gd name="connsiteY9" fmla="*/ 2377440 h 2668386"/>
              <a:gd name="connsiteX10" fmla="*/ 332509 w 1795549"/>
              <a:gd name="connsiteY10" fmla="*/ 2360815 h 2668386"/>
              <a:gd name="connsiteX11" fmla="*/ 357447 w 1795549"/>
              <a:gd name="connsiteY11" fmla="*/ 2352502 h 2668386"/>
              <a:gd name="connsiteX12" fmla="*/ 382385 w 1795549"/>
              <a:gd name="connsiteY12" fmla="*/ 2335877 h 2668386"/>
              <a:gd name="connsiteX13" fmla="*/ 415636 w 1795549"/>
              <a:gd name="connsiteY13" fmla="*/ 2319251 h 2668386"/>
              <a:gd name="connsiteX14" fmla="*/ 448887 w 1795549"/>
              <a:gd name="connsiteY14" fmla="*/ 2286000 h 2668386"/>
              <a:gd name="connsiteX15" fmla="*/ 473825 w 1795549"/>
              <a:gd name="connsiteY15" fmla="*/ 2269375 h 2668386"/>
              <a:gd name="connsiteX16" fmla="*/ 490451 w 1795549"/>
              <a:gd name="connsiteY16" fmla="*/ 2252749 h 2668386"/>
              <a:gd name="connsiteX17" fmla="*/ 515389 w 1795549"/>
              <a:gd name="connsiteY17" fmla="*/ 2236124 h 2668386"/>
              <a:gd name="connsiteX18" fmla="*/ 548640 w 1795549"/>
              <a:gd name="connsiteY18" fmla="*/ 2202873 h 2668386"/>
              <a:gd name="connsiteX19" fmla="*/ 565265 w 1795549"/>
              <a:gd name="connsiteY19" fmla="*/ 2186247 h 2668386"/>
              <a:gd name="connsiteX20" fmla="*/ 615142 w 1795549"/>
              <a:gd name="connsiteY20" fmla="*/ 2119746 h 2668386"/>
              <a:gd name="connsiteX21" fmla="*/ 689956 w 1795549"/>
              <a:gd name="connsiteY21" fmla="*/ 2078182 h 2668386"/>
              <a:gd name="connsiteX22" fmla="*/ 723207 w 1795549"/>
              <a:gd name="connsiteY22" fmla="*/ 2069869 h 2668386"/>
              <a:gd name="connsiteX23" fmla="*/ 756458 w 1795549"/>
              <a:gd name="connsiteY23" fmla="*/ 2053244 h 2668386"/>
              <a:gd name="connsiteX24" fmla="*/ 806334 w 1795549"/>
              <a:gd name="connsiteY24" fmla="*/ 2036618 h 2668386"/>
              <a:gd name="connsiteX25" fmla="*/ 831272 w 1795549"/>
              <a:gd name="connsiteY25" fmla="*/ 2028306 h 2668386"/>
              <a:gd name="connsiteX26" fmla="*/ 881149 w 1795549"/>
              <a:gd name="connsiteY26" fmla="*/ 1995055 h 2668386"/>
              <a:gd name="connsiteX27" fmla="*/ 897774 w 1795549"/>
              <a:gd name="connsiteY27" fmla="*/ 1978429 h 2668386"/>
              <a:gd name="connsiteX28" fmla="*/ 922712 w 1795549"/>
              <a:gd name="connsiteY28" fmla="*/ 1970117 h 2668386"/>
              <a:gd name="connsiteX29" fmla="*/ 947651 w 1795549"/>
              <a:gd name="connsiteY29" fmla="*/ 1886989 h 2668386"/>
              <a:gd name="connsiteX30" fmla="*/ 955963 w 1795549"/>
              <a:gd name="connsiteY30" fmla="*/ 1837113 h 2668386"/>
              <a:gd name="connsiteX31" fmla="*/ 964276 w 1795549"/>
              <a:gd name="connsiteY31" fmla="*/ 1812175 h 2668386"/>
              <a:gd name="connsiteX32" fmla="*/ 1030778 w 1795549"/>
              <a:gd name="connsiteY32" fmla="*/ 1778924 h 2668386"/>
              <a:gd name="connsiteX33" fmla="*/ 1105592 w 1795549"/>
              <a:gd name="connsiteY33" fmla="*/ 1737360 h 2668386"/>
              <a:gd name="connsiteX34" fmla="*/ 1147156 w 1795549"/>
              <a:gd name="connsiteY34" fmla="*/ 1712422 h 2668386"/>
              <a:gd name="connsiteX35" fmla="*/ 1172094 w 1795549"/>
              <a:gd name="connsiteY35" fmla="*/ 1687484 h 2668386"/>
              <a:gd name="connsiteX36" fmla="*/ 1197032 w 1795549"/>
              <a:gd name="connsiteY36" fmla="*/ 1670858 h 2668386"/>
              <a:gd name="connsiteX37" fmla="*/ 1221971 w 1795549"/>
              <a:gd name="connsiteY37" fmla="*/ 1629295 h 2668386"/>
              <a:gd name="connsiteX38" fmla="*/ 1255222 w 1795549"/>
              <a:gd name="connsiteY38" fmla="*/ 1579418 h 2668386"/>
              <a:gd name="connsiteX39" fmla="*/ 1263534 w 1795549"/>
              <a:gd name="connsiteY39" fmla="*/ 1554480 h 2668386"/>
              <a:gd name="connsiteX40" fmla="*/ 1280160 w 1795549"/>
              <a:gd name="connsiteY40" fmla="*/ 1537855 h 2668386"/>
              <a:gd name="connsiteX41" fmla="*/ 1305098 w 1795549"/>
              <a:gd name="connsiteY41" fmla="*/ 1454727 h 2668386"/>
              <a:gd name="connsiteX42" fmla="*/ 1321723 w 1795549"/>
              <a:gd name="connsiteY42" fmla="*/ 1404851 h 2668386"/>
              <a:gd name="connsiteX43" fmla="*/ 1338349 w 1795549"/>
              <a:gd name="connsiteY43" fmla="*/ 1388226 h 2668386"/>
              <a:gd name="connsiteX44" fmla="*/ 1363287 w 1795549"/>
              <a:gd name="connsiteY44" fmla="*/ 1338349 h 2668386"/>
              <a:gd name="connsiteX45" fmla="*/ 1388225 w 1795549"/>
              <a:gd name="connsiteY45" fmla="*/ 1330037 h 2668386"/>
              <a:gd name="connsiteX46" fmla="*/ 1454727 w 1795549"/>
              <a:gd name="connsiteY46" fmla="*/ 1271847 h 2668386"/>
              <a:gd name="connsiteX47" fmla="*/ 1504603 w 1795549"/>
              <a:gd name="connsiteY47" fmla="*/ 1230284 h 2668386"/>
              <a:gd name="connsiteX48" fmla="*/ 1554480 w 1795549"/>
              <a:gd name="connsiteY48" fmla="*/ 1205346 h 2668386"/>
              <a:gd name="connsiteX49" fmla="*/ 1587731 w 1795549"/>
              <a:gd name="connsiteY49" fmla="*/ 1172095 h 2668386"/>
              <a:gd name="connsiteX50" fmla="*/ 1637607 w 1795549"/>
              <a:gd name="connsiteY50" fmla="*/ 1138844 h 2668386"/>
              <a:gd name="connsiteX51" fmla="*/ 1654232 w 1795549"/>
              <a:gd name="connsiteY51" fmla="*/ 1072342 h 2668386"/>
              <a:gd name="connsiteX52" fmla="*/ 1662545 w 1795549"/>
              <a:gd name="connsiteY52" fmla="*/ 1039091 h 2668386"/>
              <a:gd name="connsiteX53" fmla="*/ 1670858 w 1795549"/>
              <a:gd name="connsiteY53" fmla="*/ 822960 h 2668386"/>
              <a:gd name="connsiteX54" fmla="*/ 1695796 w 1795549"/>
              <a:gd name="connsiteY54" fmla="*/ 731520 h 2668386"/>
              <a:gd name="connsiteX55" fmla="*/ 1679171 w 1795549"/>
              <a:gd name="connsiteY55" fmla="*/ 532015 h 2668386"/>
              <a:gd name="connsiteX56" fmla="*/ 1670858 w 1795549"/>
              <a:gd name="connsiteY56" fmla="*/ 457200 h 2668386"/>
              <a:gd name="connsiteX57" fmla="*/ 1654232 w 1795549"/>
              <a:gd name="connsiteY57" fmla="*/ 407324 h 2668386"/>
              <a:gd name="connsiteX58" fmla="*/ 1645920 w 1795549"/>
              <a:gd name="connsiteY58" fmla="*/ 382386 h 2668386"/>
              <a:gd name="connsiteX59" fmla="*/ 1654232 w 1795549"/>
              <a:gd name="connsiteY59" fmla="*/ 274320 h 2668386"/>
              <a:gd name="connsiteX60" fmla="*/ 1687483 w 1795549"/>
              <a:gd name="connsiteY60" fmla="*/ 216131 h 2668386"/>
              <a:gd name="connsiteX61" fmla="*/ 1704109 w 1795549"/>
              <a:gd name="connsiteY61" fmla="*/ 199506 h 2668386"/>
              <a:gd name="connsiteX62" fmla="*/ 1720734 w 1795549"/>
              <a:gd name="connsiteY62" fmla="*/ 174567 h 2668386"/>
              <a:gd name="connsiteX63" fmla="*/ 1737360 w 1795549"/>
              <a:gd name="connsiteY63" fmla="*/ 157942 h 2668386"/>
              <a:gd name="connsiteX64" fmla="*/ 1770611 w 1795549"/>
              <a:gd name="connsiteY64" fmla="*/ 108066 h 2668386"/>
              <a:gd name="connsiteX65" fmla="*/ 1787236 w 1795549"/>
              <a:gd name="connsiteY65" fmla="*/ 58189 h 2668386"/>
              <a:gd name="connsiteX66" fmla="*/ 1795549 w 1795549"/>
              <a:gd name="connsiteY66" fmla="*/ 33251 h 2668386"/>
              <a:gd name="connsiteX67" fmla="*/ 1795549 w 1795549"/>
              <a:gd name="connsiteY67" fmla="*/ 0 h 266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95549" h="2668386">
                <a:moveTo>
                  <a:pt x="0" y="2668386"/>
                </a:moveTo>
                <a:cubicBezTo>
                  <a:pt x="61157" y="2656154"/>
                  <a:pt x="29807" y="2667910"/>
                  <a:pt x="91440" y="2626822"/>
                </a:cubicBezTo>
                <a:lnTo>
                  <a:pt x="116378" y="2610197"/>
                </a:lnTo>
                <a:cubicBezTo>
                  <a:pt x="121920" y="2599113"/>
                  <a:pt x="126435" y="2587454"/>
                  <a:pt x="133003" y="2576946"/>
                </a:cubicBezTo>
                <a:cubicBezTo>
                  <a:pt x="166232" y="2523779"/>
                  <a:pt x="146116" y="2561211"/>
                  <a:pt x="174567" y="2527069"/>
                </a:cubicBezTo>
                <a:cubicBezTo>
                  <a:pt x="183436" y="2516426"/>
                  <a:pt x="191452" y="2505092"/>
                  <a:pt x="199505" y="2493818"/>
                </a:cubicBezTo>
                <a:cubicBezTo>
                  <a:pt x="205312" y="2485688"/>
                  <a:pt x="209629" y="2476465"/>
                  <a:pt x="216131" y="2468880"/>
                </a:cubicBezTo>
                <a:cubicBezTo>
                  <a:pt x="226332" y="2456979"/>
                  <a:pt x="239181" y="2447530"/>
                  <a:pt x="249382" y="2435629"/>
                </a:cubicBezTo>
                <a:cubicBezTo>
                  <a:pt x="269829" y="2411774"/>
                  <a:pt x="262119" y="2404971"/>
                  <a:pt x="290945" y="2385753"/>
                </a:cubicBezTo>
                <a:cubicBezTo>
                  <a:pt x="298236" y="2380892"/>
                  <a:pt x="307570" y="2380211"/>
                  <a:pt x="315883" y="2377440"/>
                </a:cubicBezTo>
                <a:cubicBezTo>
                  <a:pt x="321425" y="2371898"/>
                  <a:pt x="325789" y="2364847"/>
                  <a:pt x="332509" y="2360815"/>
                </a:cubicBezTo>
                <a:cubicBezTo>
                  <a:pt x="340023" y="2356307"/>
                  <a:pt x="349610" y="2356421"/>
                  <a:pt x="357447" y="2352502"/>
                </a:cubicBezTo>
                <a:cubicBezTo>
                  <a:pt x="366383" y="2348034"/>
                  <a:pt x="373711" y="2340834"/>
                  <a:pt x="382385" y="2335877"/>
                </a:cubicBezTo>
                <a:cubicBezTo>
                  <a:pt x="393144" y="2329729"/>
                  <a:pt x="405722" y="2326686"/>
                  <a:pt x="415636" y="2319251"/>
                </a:cubicBezTo>
                <a:cubicBezTo>
                  <a:pt x="428176" y="2309846"/>
                  <a:pt x="436986" y="2296201"/>
                  <a:pt x="448887" y="2286000"/>
                </a:cubicBezTo>
                <a:cubicBezTo>
                  <a:pt x="456472" y="2279498"/>
                  <a:pt x="466024" y="2275616"/>
                  <a:pt x="473825" y="2269375"/>
                </a:cubicBezTo>
                <a:cubicBezTo>
                  <a:pt x="479945" y="2264479"/>
                  <a:pt x="484331" y="2257645"/>
                  <a:pt x="490451" y="2252749"/>
                </a:cubicBezTo>
                <a:cubicBezTo>
                  <a:pt x="498252" y="2246508"/>
                  <a:pt x="507804" y="2242626"/>
                  <a:pt x="515389" y="2236124"/>
                </a:cubicBezTo>
                <a:cubicBezTo>
                  <a:pt x="527290" y="2225923"/>
                  <a:pt x="537556" y="2213957"/>
                  <a:pt x="548640" y="2202873"/>
                </a:cubicBezTo>
                <a:cubicBezTo>
                  <a:pt x="554182" y="2197331"/>
                  <a:pt x="560918" y="2192768"/>
                  <a:pt x="565265" y="2186247"/>
                </a:cubicBezTo>
                <a:cubicBezTo>
                  <a:pt x="576732" y="2169047"/>
                  <a:pt x="594636" y="2135125"/>
                  <a:pt x="615142" y="2119746"/>
                </a:cubicBezTo>
                <a:cubicBezTo>
                  <a:pt x="651782" y="2092266"/>
                  <a:pt x="655064" y="2088152"/>
                  <a:pt x="689956" y="2078182"/>
                </a:cubicBezTo>
                <a:cubicBezTo>
                  <a:pt x="700941" y="2075043"/>
                  <a:pt x="712510" y="2073880"/>
                  <a:pt x="723207" y="2069869"/>
                </a:cubicBezTo>
                <a:cubicBezTo>
                  <a:pt x="734810" y="2065518"/>
                  <a:pt x="744952" y="2057846"/>
                  <a:pt x="756458" y="2053244"/>
                </a:cubicBezTo>
                <a:cubicBezTo>
                  <a:pt x="772729" y="2046735"/>
                  <a:pt x="789709" y="2042160"/>
                  <a:pt x="806334" y="2036618"/>
                </a:cubicBezTo>
                <a:lnTo>
                  <a:pt x="831272" y="2028306"/>
                </a:lnTo>
                <a:cubicBezTo>
                  <a:pt x="847898" y="2017222"/>
                  <a:pt x="867020" y="2009184"/>
                  <a:pt x="881149" y="1995055"/>
                </a:cubicBezTo>
                <a:cubicBezTo>
                  <a:pt x="886691" y="1989513"/>
                  <a:pt x="891054" y="1982461"/>
                  <a:pt x="897774" y="1978429"/>
                </a:cubicBezTo>
                <a:cubicBezTo>
                  <a:pt x="905288" y="1973921"/>
                  <a:pt x="914399" y="1972888"/>
                  <a:pt x="922712" y="1970117"/>
                </a:cubicBezTo>
                <a:cubicBezTo>
                  <a:pt x="933314" y="1938313"/>
                  <a:pt x="941370" y="1918394"/>
                  <a:pt x="947651" y="1886989"/>
                </a:cubicBezTo>
                <a:cubicBezTo>
                  <a:pt x="950956" y="1870462"/>
                  <a:pt x="952307" y="1853566"/>
                  <a:pt x="955963" y="1837113"/>
                </a:cubicBezTo>
                <a:cubicBezTo>
                  <a:pt x="957864" y="1828559"/>
                  <a:pt x="957359" y="1817555"/>
                  <a:pt x="964276" y="1812175"/>
                </a:cubicBezTo>
                <a:cubicBezTo>
                  <a:pt x="983839" y="1796959"/>
                  <a:pt x="1010157" y="1792672"/>
                  <a:pt x="1030778" y="1778924"/>
                </a:cubicBezTo>
                <a:cubicBezTo>
                  <a:pt x="1087945" y="1740812"/>
                  <a:pt x="1061698" y="1751992"/>
                  <a:pt x="1105592" y="1737360"/>
                </a:cubicBezTo>
                <a:cubicBezTo>
                  <a:pt x="1157375" y="1685580"/>
                  <a:pt x="1082404" y="1755590"/>
                  <a:pt x="1147156" y="1712422"/>
                </a:cubicBezTo>
                <a:cubicBezTo>
                  <a:pt x="1156937" y="1705901"/>
                  <a:pt x="1163063" y="1695010"/>
                  <a:pt x="1172094" y="1687484"/>
                </a:cubicBezTo>
                <a:cubicBezTo>
                  <a:pt x="1179769" y="1681088"/>
                  <a:pt x="1188719" y="1676400"/>
                  <a:pt x="1197032" y="1670858"/>
                </a:cubicBezTo>
                <a:cubicBezTo>
                  <a:pt x="1212928" y="1623173"/>
                  <a:pt x="1194584" y="1665811"/>
                  <a:pt x="1221971" y="1629295"/>
                </a:cubicBezTo>
                <a:cubicBezTo>
                  <a:pt x="1233960" y="1613310"/>
                  <a:pt x="1255222" y="1579418"/>
                  <a:pt x="1255222" y="1579418"/>
                </a:cubicBezTo>
                <a:cubicBezTo>
                  <a:pt x="1257993" y="1571105"/>
                  <a:pt x="1259026" y="1561994"/>
                  <a:pt x="1263534" y="1554480"/>
                </a:cubicBezTo>
                <a:cubicBezTo>
                  <a:pt x="1267566" y="1547760"/>
                  <a:pt x="1276655" y="1544865"/>
                  <a:pt x="1280160" y="1537855"/>
                </a:cubicBezTo>
                <a:cubicBezTo>
                  <a:pt x="1294852" y="1508472"/>
                  <a:pt x="1296150" y="1484553"/>
                  <a:pt x="1305098" y="1454727"/>
                </a:cubicBezTo>
                <a:cubicBezTo>
                  <a:pt x="1310134" y="1437941"/>
                  <a:pt x="1309331" y="1417242"/>
                  <a:pt x="1321723" y="1404851"/>
                </a:cubicBezTo>
                <a:lnTo>
                  <a:pt x="1338349" y="1388226"/>
                </a:lnTo>
                <a:cubicBezTo>
                  <a:pt x="1343825" y="1371798"/>
                  <a:pt x="1348638" y="1350068"/>
                  <a:pt x="1363287" y="1338349"/>
                </a:cubicBezTo>
                <a:cubicBezTo>
                  <a:pt x="1370129" y="1332875"/>
                  <a:pt x="1379912" y="1332808"/>
                  <a:pt x="1388225" y="1330037"/>
                </a:cubicBezTo>
                <a:cubicBezTo>
                  <a:pt x="1435331" y="1259378"/>
                  <a:pt x="1357746" y="1368828"/>
                  <a:pt x="1454727" y="1271847"/>
                </a:cubicBezTo>
                <a:cubicBezTo>
                  <a:pt x="1473112" y="1253462"/>
                  <a:pt x="1481456" y="1241857"/>
                  <a:pt x="1504603" y="1230284"/>
                </a:cubicBezTo>
                <a:cubicBezTo>
                  <a:pt x="1540003" y="1212584"/>
                  <a:pt x="1521130" y="1233932"/>
                  <a:pt x="1554480" y="1205346"/>
                </a:cubicBezTo>
                <a:cubicBezTo>
                  <a:pt x="1566381" y="1195145"/>
                  <a:pt x="1574689" y="1180790"/>
                  <a:pt x="1587731" y="1172095"/>
                </a:cubicBezTo>
                <a:lnTo>
                  <a:pt x="1637607" y="1138844"/>
                </a:lnTo>
                <a:lnTo>
                  <a:pt x="1654232" y="1072342"/>
                </a:lnTo>
                <a:lnTo>
                  <a:pt x="1662545" y="1039091"/>
                </a:lnTo>
                <a:cubicBezTo>
                  <a:pt x="1665316" y="967047"/>
                  <a:pt x="1664521" y="894778"/>
                  <a:pt x="1670858" y="822960"/>
                </a:cubicBezTo>
                <a:cubicBezTo>
                  <a:pt x="1673108" y="797454"/>
                  <a:pt x="1686584" y="759154"/>
                  <a:pt x="1695796" y="731520"/>
                </a:cubicBezTo>
                <a:cubicBezTo>
                  <a:pt x="1687392" y="613864"/>
                  <a:pt x="1689997" y="634867"/>
                  <a:pt x="1679171" y="532015"/>
                </a:cubicBezTo>
                <a:cubicBezTo>
                  <a:pt x="1676544" y="507061"/>
                  <a:pt x="1675779" y="481805"/>
                  <a:pt x="1670858" y="457200"/>
                </a:cubicBezTo>
                <a:cubicBezTo>
                  <a:pt x="1667421" y="440016"/>
                  <a:pt x="1659774" y="423949"/>
                  <a:pt x="1654232" y="407324"/>
                </a:cubicBezTo>
                <a:lnTo>
                  <a:pt x="1645920" y="382386"/>
                </a:lnTo>
                <a:cubicBezTo>
                  <a:pt x="1648691" y="346364"/>
                  <a:pt x="1647953" y="309899"/>
                  <a:pt x="1654232" y="274320"/>
                </a:cubicBezTo>
                <a:cubicBezTo>
                  <a:pt x="1656164" y="263374"/>
                  <a:pt x="1679433" y="226193"/>
                  <a:pt x="1687483" y="216131"/>
                </a:cubicBezTo>
                <a:cubicBezTo>
                  <a:pt x="1692379" y="210011"/>
                  <a:pt x="1699213" y="205626"/>
                  <a:pt x="1704109" y="199506"/>
                </a:cubicBezTo>
                <a:cubicBezTo>
                  <a:pt x="1710350" y="191704"/>
                  <a:pt x="1714493" y="182369"/>
                  <a:pt x="1720734" y="174567"/>
                </a:cubicBezTo>
                <a:cubicBezTo>
                  <a:pt x="1725630" y="168447"/>
                  <a:pt x="1732658" y="164212"/>
                  <a:pt x="1737360" y="157942"/>
                </a:cubicBezTo>
                <a:cubicBezTo>
                  <a:pt x="1749349" y="141957"/>
                  <a:pt x="1770611" y="108066"/>
                  <a:pt x="1770611" y="108066"/>
                </a:cubicBezTo>
                <a:lnTo>
                  <a:pt x="1787236" y="58189"/>
                </a:lnTo>
                <a:cubicBezTo>
                  <a:pt x="1790007" y="49876"/>
                  <a:pt x="1795549" y="42013"/>
                  <a:pt x="1795549" y="33251"/>
                </a:cubicBezTo>
                <a:lnTo>
                  <a:pt x="1795549" y="0"/>
                </a:lnTo>
              </a:path>
            </a:pathLst>
          </a:custGeom>
          <a:noFill/>
          <a:ln w="3175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5928798" y="3740569"/>
            <a:ext cx="1528241" cy="1380071"/>
          </a:xfrm>
          <a:custGeom>
            <a:avLst/>
            <a:gdLst>
              <a:gd name="connsiteX0" fmla="*/ 164431 w 1528241"/>
              <a:gd name="connsiteY0" fmla="*/ 8471 h 1380071"/>
              <a:gd name="connsiteX1" fmla="*/ 571755 w 1528241"/>
              <a:gd name="connsiteY1" fmla="*/ 16784 h 1380071"/>
              <a:gd name="connsiteX2" fmla="*/ 605006 w 1528241"/>
              <a:gd name="connsiteY2" fmla="*/ 25096 h 1380071"/>
              <a:gd name="connsiteX3" fmla="*/ 654882 w 1528241"/>
              <a:gd name="connsiteY3" fmla="*/ 33409 h 1380071"/>
              <a:gd name="connsiteX4" fmla="*/ 688133 w 1528241"/>
              <a:gd name="connsiteY4" fmla="*/ 41722 h 1380071"/>
              <a:gd name="connsiteX5" fmla="*/ 945827 w 1528241"/>
              <a:gd name="connsiteY5" fmla="*/ 50035 h 1380071"/>
              <a:gd name="connsiteX6" fmla="*/ 995704 w 1528241"/>
              <a:gd name="connsiteY6" fmla="*/ 74973 h 1380071"/>
              <a:gd name="connsiteX7" fmla="*/ 1020642 w 1528241"/>
              <a:gd name="connsiteY7" fmla="*/ 83286 h 1380071"/>
              <a:gd name="connsiteX8" fmla="*/ 1045580 w 1528241"/>
              <a:gd name="connsiteY8" fmla="*/ 99911 h 1380071"/>
              <a:gd name="connsiteX9" fmla="*/ 1095457 w 1528241"/>
              <a:gd name="connsiteY9" fmla="*/ 116536 h 1380071"/>
              <a:gd name="connsiteX10" fmla="*/ 1120395 w 1528241"/>
              <a:gd name="connsiteY10" fmla="*/ 124849 h 1380071"/>
              <a:gd name="connsiteX11" fmla="*/ 1245086 w 1528241"/>
              <a:gd name="connsiteY11" fmla="*/ 133162 h 1380071"/>
              <a:gd name="connsiteX12" fmla="*/ 1328213 w 1528241"/>
              <a:gd name="connsiteY12" fmla="*/ 149787 h 1380071"/>
              <a:gd name="connsiteX13" fmla="*/ 1353151 w 1528241"/>
              <a:gd name="connsiteY13" fmla="*/ 166413 h 1380071"/>
              <a:gd name="connsiteX14" fmla="*/ 1369777 w 1528241"/>
              <a:gd name="connsiteY14" fmla="*/ 183038 h 1380071"/>
              <a:gd name="connsiteX15" fmla="*/ 1394715 w 1528241"/>
              <a:gd name="connsiteY15" fmla="*/ 191351 h 1380071"/>
              <a:gd name="connsiteX16" fmla="*/ 1411340 w 1528241"/>
              <a:gd name="connsiteY16" fmla="*/ 216289 h 1380071"/>
              <a:gd name="connsiteX17" fmla="*/ 1427966 w 1528241"/>
              <a:gd name="connsiteY17" fmla="*/ 232915 h 1380071"/>
              <a:gd name="connsiteX18" fmla="*/ 1436278 w 1528241"/>
              <a:gd name="connsiteY18" fmla="*/ 266166 h 1380071"/>
              <a:gd name="connsiteX19" fmla="*/ 1411340 w 1528241"/>
              <a:gd name="connsiteY19" fmla="*/ 382544 h 1380071"/>
              <a:gd name="connsiteX20" fmla="*/ 1403027 w 1528241"/>
              <a:gd name="connsiteY20" fmla="*/ 407482 h 1380071"/>
              <a:gd name="connsiteX21" fmla="*/ 1378089 w 1528241"/>
              <a:gd name="connsiteY21" fmla="*/ 432420 h 1380071"/>
              <a:gd name="connsiteX22" fmla="*/ 1344838 w 1528241"/>
              <a:gd name="connsiteY22" fmla="*/ 473984 h 1380071"/>
              <a:gd name="connsiteX23" fmla="*/ 1336526 w 1528241"/>
              <a:gd name="connsiteY23" fmla="*/ 515547 h 1380071"/>
              <a:gd name="connsiteX24" fmla="*/ 1319900 w 1528241"/>
              <a:gd name="connsiteY24" fmla="*/ 615300 h 1380071"/>
              <a:gd name="connsiteX25" fmla="*/ 1311587 w 1528241"/>
              <a:gd name="connsiteY25" fmla="*/ 673489 h 1380071"/>
              <a:gd name="connsiteX26" fmla="*/ 1294962 w 1528241"/>
              <a:gd name="connsiteY26" fmla="*/ 723366 h 1380071"/>
              <a:gd name="connsiteX27" fmla="*/ 1311587 w 1528241"/>
              <a:gd name="connsiteY27" fmla="*/ 789867 h 1380071"/>
              <a:gd name="connsiteX28" fmla="*/ 1328213 w 1528241"/>
              <a:gd name="connsiteY28" fmla="*/ 806493 h 1380071"/>
              <a:gd name="connsiteX29" fmla="*/ 1353151 w 1528241"/>
              <a:gd name="connsiteY29" fmla="*/ 856369 h 1380071"/>
              <a:gd name="connsiteX30" fmla="*/ 1369777 w 1528241"/>
              <a:gd name="connsiteY30" fmla="*/ 906246 h 1380071"/>
              <a:gd name="connsiteX31" fmla="*/ 1436278 w 1528241"/>
              <a:gd name="connsiteY31" fmla="*/ 989373 h 1380071"/>
              <a:gd name="connsiteX32" fmla="*/ 1486155 w 1528241"/>
              <a:gd name="connsiteY32" fmla="*/ 1039249 h 1380071"/>
              <a:gd name="connsiteX33" fmla="*/ 1502780 w 1528241"/>
              <a:gd name="connsiteY33" fmla="*/ 1055875 h 1380071"/>
              <a:gd name="connsiteX34" fmla="*/ 1519406 w 1528241"/>
              <a:gd name="connsiteY34" fmla="*/ 1072500 h 1380071"/>
              <a:gd name="connsiteX35" fmla="*/ 1511093 w 1528241"/>
              <a:gd name="connsiteY35" fmla="*/ 1130689 h 1380071"/>
              <a:gd name="connsiteX36" fmla="*/ 1477842 w 1528241"/>
              <a:gd name="connsiteY36" fmla="*/ 1139002 h 1380071"/>
              <a:gd name="connsiteX37" fmla="*/ 1436278 w 1528241"/>
              <a:gd name="connsiteY37" fmla="*/ 1155627 h 1380071"/>
              <a:gd name="connsiteX38" fmla="*/ 1403027 w 1528241"/>
              <a:gd name="connsiteY38" fmla="*/ 1172253 h 1380071"/>
              <a:gd name="connsiteX39" fmla="*/ 1369777 w 1528241"/>
              <a:gd name="connsiteY39" fmla="*/ 1180566 h 1380071"/>
              <a:gd name="connsiteX40" fmla="*/ 1361464 w 1528241"/>
              <a:gd name="connsiteY40" fmla="*/ 1205504 h 1380071"/>
              <a:gd name="connsiteX41" fmla="*/ 1386402 w 1528241"/>
              <a:gd name="connsiteY41" fmla="*/ 1272006 h 1380071"/>
              <a:gd name="connsiteX42" fmla="*/ 1411340 w 1528241"/>
              <a:gd name="connsiteY42" fmla="*/ 1288631 h 1380071"/>
              <a:gd name="connsiteX43" fmla="*/ 1378089 w 1528241"/>
              <a:gd name="connsiteY43" fmla="*/ 1313569 h 1380071"/>
              <a:gd name="connsiteX44" fmla="*/ 1353151 w 1528241"/>
              <a:gd name="connsiteY44" fmla="*/ 1321882 h 1380071"/>
              <a:gd name="connsiteX45" fmla="*/ 1319900 w 1528241"/>
              <a:gd name="connsiteY45" fmla="*/ 1338507 h 1380071"/>
              <a:gd name="connsiteX46" fmla="*/ 1286649 w 1528241"/>
              <a:gd name="connsiteY46" fmla="*/ 1346820 h 1380071"/>
              <a:gd name="connsiteX47" fmla="*/ 1253398 w 1528241"/>
              <a:gd name="connsiteY47" fmla="*/ 1363446 h 1380071"/>
              <a:gd name="connsiteX48" fmla="*/ 1120395 w 1528241"/>
              <a:gd name="connsiteY48" fmla="*/ 1380071 h 1380071"/>
              <a:gd name="connsiteX49" fmla="*/ 979078 w 1528241"/>
              <a:gd name="connsiteY49" fmla="*/ 1371758 h 1380071"/>
              <a:gd name="connsiteX50" fmla="*/ 929202 w 1528241"/>
              <a:gd name="connsiteY50" fmla="*/ 1346820 h 1380071"/>
              <a:gd name="connsiteX51" fmla="*/ 812824 w 1528241"/>
              <a:gd name="connsiteY51" fmla="*/ 1321882 h 1380071"/>
              <a:gd name="connsiteX52" fmla="*/ 388875 w 1528241"/>
              <a:gd name="connsiteY52" fmla="*/ 1313569 h 1380071"/>
              <a:gd name="connsiteX53" fmla="*/ 347311 w 1528241"/>
              <a:gd name="connsiteY53" fmla="*/ 1305256 h 1380071"/>
              <a:gd name="connsiteX54" fmla="*/ 297435 w 1528241"/>
              <a:gd name="connsiteY54" fmla="*/ 1288631 h 1380071"/>
              <a:gd name="connsiteX55" fmla="*/ 230933 w 1528241"/>
              <a:gd name="connsiteY55" fmla="*/ 1280318 h 1380071"/>
              <a:gd name="connsiteX56" fmla="*/ 205995 w 1528241"/>
              <a:gd name="connsiteY56" fmla="*/ 1272006 h 1380071"/>
              <a:gd name="connsiteX57" fmla="*/ 97929 w 1528241"/>
              <a:gd name="connsiteY57" fmla="*/ 1255380 h 1380071"/>
              <a:gd name="connsiteX58" fmla="*/ 64678 w 1528241"/>
              <a:gd name="connsiteY58" fmla="*/ 1247067 h 1380071"/>
              <a:gd name="connsiteX59" fmla="*/ 14802 w 1528241"/>
              <a:gd name="connsiteY59" fmla="*/ 1230442 h 1380071"/>
              <a:gd name="connsiteX60" fmla="*/ 14802 w 1528241"/>
              <a:gd name="connsiteY60" fmla="*/ 1030936 h 1380071"/>
              <a:gd name="connsiteX61" fmla="*/ 23115 w 1528241"/>
              <a:gd name="connsiteY61" fmla="*/ 964435 h 1380071"/>
              <a:gd name="connsiteX62" fmla="*/ 31427 w 1528241"/>
              <a:gd name="connsiteY62" fmla="*/ 922871 h 1380071"/>
              <a:gd name="connsiteX63" fmla="*/ 48053 w 1528241"/>
              <a:gd name="connsiteY63" fmla="*/ 872995 h 1380071"/>
              <a:gd name="connsiteX64" fmla="*/ 56366 w 1528241"/>
              <a:gd name="connsiteY64" fmla="*/ 814806 h 1380071"/>
              <a:gd name="connsiteX65" fmla="*/ 72991 w 1528241"/>
              <a:gd name="connsiteY65" fmla="*/ 764929 h 1380071"/>
              <a:gd name="connsiteX66" fmla="*/ 81304 w 1528241"/>
              <a:gd name="connsiteY66" fmla="*/ 690115 h 1380071"/>
              <a:gd name="connsiteX67" fmla="*/ 89617 w 1528241"/>
              <a:gd name="connsiteY67" fmla="*/ 656864 h 1380071"/>
              <a:gd name="connsiteX68" fmla="*/ 97929 w 1528241"/>
              <a:gd name="connsiteY68" fmla="*/ 515547 h 1380071"/>
              <a:gd name="connsiteX69" fmla="*/ 106242 w 1528241"/>
              <a:gd name="connsiteY69" fmla="*/ 490609 h 1380071"/>
              <a:gd name="connsiteX70" fmla="*/ 114555 w 1528241"/>
              <a:gd name="connsiteY70" fmla="*/ 457358 h 1380071"/>
              <a:gd name="connsiteX71" fmla="*/ 122867 w 1528241"/>
              <a:gd name="connsiteY71" fmla="*/ 415795 h 1380071"/>
              <a:gd name="connsiteX72" fmla="*/ 139493 w 1528241"/>
              <a:gd name="connsiteY72" fmla="*/ 365918 h 1380071"/>
              <a:gd name="connsiteX73" fmla="*/ 147806 w 1528241"/>
              <a:gd name="connsiteY73" fmla="*/ 324355 h 1380071"/>
              <a:gd name="connsiteX74" fmla="*/ 156118 w 1528241"/>
              <a:gd name="connsiteY74" fmla="*/ 299416 h 1380071"/>
              <a:gd name="connsiteX75" fmla="*/ 164431 w 1528241"/>
              <a:gd name="connsiteY75" fmla="*/ 266166 h 1380071"/>
              <a:gd name="connsiteX76" fmla="*/ 181057 w 1528241"/>
              <a:gd name="connsiteY76" fmla="*/ 199664 h 1380071"/>
              <a:gd name="connsiteX77" fmla="*/ 205995 w 1528241"/>
              <a:gd name="connsiteY77" fmla="*/ 74973 h 1380071"/>
              <a:gd name="connsiteX78" fmla="*/ 222620 w 1528241"/>
              <a:gd name="connsiteY78" fmla="*/ 25096 h 1380071"/>
              <a:gd name="connsiteX79" fmla="*/ 247558 w 1528241"/>
              <a:gd name="connsiteY79" fmla="*/ 8471 h 1380071"/>
              <a:gd name="connsiteX80" fmla="*/ 305747 w 1528241"/>
              <a:gd name="connsiteY80" fmla="*/ 158 h 138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528241" h="1380071">
                <a:moveTo>
                  <a:pt x="164431" y="8471"/>
                </a:moveTo>
                <a:lnTo>
                  <a:pt x="571755" y="16784"/>
                </a:lnTo>
                <a:cubicBezTo>
                  <a:pt x="583172" y="17215"/>
                  <a:pt x="593803" y="22855"/>
                  <a:pt x="605006" y="25096"/>
                </a:cubicBezTo>
                <a:cubicBezTo>
                  <a:pt x="621533" y="28401"/>
                  <a:pt x="638355" y="30103"/>
                  <a:pt x="654882" y="33409"/>
                </a:cubicBezTo>
                <a:cubicBezTo>
                  <a:pt x="666085" y="35650"/>
                  <a:pt x="676727" y="41070"/>
                  <a:pt x="688133" y="41722"/>
                </a:cubicBezTo>
                <a:cubicBezTo>
                  <a:pt x="773936" y="46625"/>
                  <a:pt x="859929" y="47264"/>
                  <a:pt x="945827" y="50035"/>
                </a:cubicBezTo>
                <a:cubicBezTo>
                  <a:pt x="1008502" y="70924"/>
                  <a:pt x="931257" y="42748"/>
                  <a:pt x="995704" y="74973"/>
                </a:cubicBezTo>
                <a:cubicBezTo>
                  <a:pt x="1003541" y="78892"/>
                  <a:pt x="1012805" y="79367"/>
                  <a:pt x="1020642" y="83286"/>
                </a:cubicBezTo>
                <a:cubicBezTo>
                  <a:pt x="1029578" y="87754"/>
                  <a:pt x="1036450" y="95854"/>
                  <a:pt x="1045580" y="99911"/>
                </a:cubicBezTo>
                <a:cubicBezTo>
                  <a:pt x="1061595" y="107028"/>
                  <a:pt x="1078831" y="110994"/>
                  <a:pt x="1095457" y="116536"/>
                </a:cubicBezTo>
                <a:cubicBezTo>
                  <a:pt x="1103770" y="119307"/>
                  <a:pt x="1111652" y="124266"/>
                  <a:pt x="1120395" y="124849"/>
                </a:cubicBezTo>
                <a:lnTo>
                  <a:pt x="1245086" y="133162"/>
                </a:lnTo>
                <a:cubicBezTo>
                  <a:pt x="1272795" y="138704"/>
                  <a:pt x="1304701" y="134112"/>
                  <a:pt x="1328213" y="149787"/>
                </a:cubicBezTo>
                <a:cubicBezTo>
                  <a:pt x="1336526" y="155329"/>
                  <a:pt x="1345350" y="160172"/>
                  <a:pt x="1353151" y="166413"/>
                </a:cubicBezTo>
                <a:cubicBezTo>
                  <a:pt x="1359271" y="171309"/>
                  <a:pt x="1363057" y="179006"/>
                  <a:pt x="1369777" y="183038"/>
                </a:cubicBezTo>
                <a:cubicBezTo>
                  <a:pt x="1377291" y="187546"/>
                  <a:pt x="1386402" y="188580"/>
                  <a:pt x="1394715" y="191351"/>
                </a:cubicBezTo>
                <a:cubicBezTo>
                  <a:pt x="1400257" y="199664"/>
                  <a:pt x="1405099" y="208488"/>
                  <a:pt x="1411340" y="216289"/>
                </a:cubicBezTo>
                <a:cubicBezTo>
                  <a:pt x="1416236" y="222409"/>
                  <a:pt x="1424461" y="225905"/>
                  <a:pt x="1427966" y="232915"/>
                </a:cubicBezTo>
                <a:cubicBezTo>
                  <a:pt x="1433075" y="243134"/>
                  <a:pt x="1433507" y="255082"/>
                  <a:pt x="1436278" y="266166"/>
                </a:cubicBezTo>
                <a:cubicBezTo>
                  <a:pt x="1425793" y="350056"/>
                  <a:pt x="1435030" y="311475"/>
                  <a:pt x="1411340" y="382544"/>
                </a:cubicBezTo>
                <a:cubicBezTo>
                  <a:pt x="1408569" y="390857"/>
                  <a:pt x="1409223" y="401286"/>
                  <a:pt x="1403027" y="407482"/>
                </a:cubicBezTo>
                <a:cubicBezTo>
                  <a:pt x="1394714" y="415795"/>
                  <a:pt x="1385615" y="423389"/>
                  <a:pt x="1378089" y="432420"/>
                </a:cubicBezTo>
                <a:cubicBezTo>
                  <a:pt x="1325657" y="495339"/>
                  <a:pt x="1393208" y="425614"/>
                  <a:pt x="1344838" y="473984"/>
                </a:cubicBezTo>
                <a:cubicBezTo>
                  <a:pt x="1342067" y="487838"/>
                  <a:pt x="1338524" y="501560"/>
                  <a:pt x="1336526" y="515547"/>
                </a:cubicBezTo>
                <a:cubicBezTo>
                  <a:pt x="1322606" y="612987"/>
                  <a:pt x="1337768" y="561698"/>
                  <a:pt x="1319900" y="615300"/>
                </a:cubicBezTo>
                <a:cubicBezTo>
                  <a:pt x="1317129" y="634696"/>
                  <a:pt x="1315993" y="654397"/>
                  <a:pt x="1311587" y="673489"/>
                </a:cubicBezTo>
                <a:cubicBezTo>
                  <a:pt x="1307646" y="690565"/>
                  <a:pt x="1294962" y="723366"/>
                  <a:pt x="1294962" y="723366"/>
                </a:cubicBezTo>
                <a:cubicBezTo>
                  <a:pt x="1296749" y="732300"/>
                  <a:pt x="1303920" y="777089"/>
                  <a:pt x="1311587" y="789867"/>
                </a:cubicBezTo>
                <a:cubicBezTo>
                  <a:pt x="1315619" y="796588"/>
                  <a:pt x="1322671" y="800951"/>
                  <a:pt x="1328213" y="806493"/>
                </a:cubicBezTo>
                <a:cubicBezTo>
                  <a:pt x="1358532" y="897447"/>
                  <a:pt x="1310177" y="759678"/>
                  <a:pt x="1353151" y="856369"/>
                </a:cubicBezTo>
                <a:cubicBezTo>
                  <a:pt x="1360269" y="872384"/>
                  <a:pt x="1360056" y="891664"/>
                  <a:pt x="1369777" y="906246"/>
                </a:cubicBezTo>
                <a:cubicBezTo>
                  <a:pt x="1411719" y="969161"/>
                  <a:pt x="1388900" y="941996"/>
                  <a:pt x="1436278" y="989373"/>
                </a:cubicBezTo>
                <a:lnTo>
                  <a:pt x="1486155" y="1039249"/>
                </a:lnTo>
                <a:lnTo>
                  <a:pt x="1502780" y="1055875"/>
                </a:lnTo>
                <a:lnTo>
                  <a:pt x="1519406" y="1072500"/>
                </a:lnTo>
                <a:cubicBezTo>
                  <a:pt x="1527215" y="1095930"/>
                  <a:pt x="1537889" y="1108359"/>
                  <a:pt x="1511093" y="1130689"/>
                </a:cubicBezTo>
                <a:cubicBezTo>
                  <a:pt x="1502316" y="1138003"/>
                  <a:pt x="1488681" y="1135389"/>
                  <a:pt x="1477842" y="1139002"/>
                </a:cubicBezTo>
                <a:cubicBezTo>
                  <a:pt x="1463686" y="1143721"/>
                  <a:pt x="1449914" y="1149567"/>
                  <a:pt x="1436278" y="1155627"/>
                </a:cubicBezTo>
                <a:cubicBezTo>
                  <a:pt x="1424954" y="1160660"/>
                  <a:pt x="1414630" y="1167902"/>
                  <a:pt x="1403027" y="1172253"/>
                </a:cubicBezTo>
                <a:cubicBezTo>
                  <a:pt x="1392330" y="1176265"/>
                  <a:pt x="1380860" y="1177795"/>
                  <a:pt x="1369777" y="1180566"/>
                </a:cubicBezTo>
                <a:cubicBezTo>
                  <a:pt x="1367006" y="1188879"/>
                  <a:pt x="1361464" y="1196742"/>
                  <a:pt x="1361464" y="1205504"/>
                </a:cubicBezTo>
                <a:cubicBezTo>
                  <a:pt x="1361464" y="1229292"/>
                  <a:pt x="1369204" y="1254808"/>
                  <a:pt x="1386402" y="1272006"/>
                </a:cubicBezTo>
                <a:cubicBezTo>
                  <a:pt x="1393466" y="1279070"/>
                  <a:pt x="1403027" y="1283089"/>
                  <a:pt x="1411340" y="1288631"/>
                </a:cubicBezTo>
                <a:cubicBezTo>
                  <a:pt x="1400256" y="1296944"/>
                  <a:pt x="1390118" y="1306695"/>
                  <a:pt x="1378089" y="1313569"/>
                </a:cubicBezTo>
                <a:cubicBezTo>
                  <a:pt x="1370481" y="1317916"/>
                  <a:pt x="1361205" y="1318430"/>
                  <a:pt x="1353151" y="1321882"/>
                </a:cubicBezTo>
                <a:cubicBezTo>
                  <a:pt x="1341761" y="1326763"/>
                  <a:pt x="1331503" y="1334156"/>
                  <a:pt x="1319900" y="1338507"/>
                </a:cubicBezTo>
                <a:cubicBezTo>
                  <a:pt x="1309203" y="1342518"/>
                  <a:pt x="1297346" y="1342808"/>
                  <a:pt x="1286649" y="1346820"/>
                </a:cubicBezTo>
                <a:cubicBezTo>
                  <a:pt x="1275046" y="1351171"/>
                  <a:pt x="1265549" y="1361016"/>
                  <a:pt x="1253398" y="1363446"/>
                </a:cubicBezTo>
                <a:cubicBezTo>
                  <a:pt x="1209586" y="1372208"/>
                  <a:pt x="1120395" y="1380071"/>
                  <a:pt x="1120395" y="1380071"/>
                </a:cubicBezTo>
                <a:cubicBezTo>
                  <a:pt x="1073289" y="1377300"/>
                  <a:pt x="1026031" y="1376453"/>
                  <a:pt x="979078" y="1371758"/>
                </a:cubicBezTo>
                <a:cubicBezTo>
                  <a:pt x="949736" y="1368824"/>
                  <a:pt x="955645" y="1358573"/>
                  <a:pt x="929202" y="1346820"/>
                </a:cubicBezTo>
                <a:cubicBezTo>
                  <a:pt x="891972" y="1330273"/>
                  <a:pt x="853577" y="1323264"/>
                  <a:pt x="812824" y="1321882"/>
                </a:cubicBezTo>
                <a:cubicBezTo>
                  <a:pt x="671562" y="1317093"/>
                  <a:pt x="530191" y="1316340"/>
                  <a:pt x="388875" y="1313569"/>
                </a:cubicBezTo>
                <a:cubicBezTo>
                  <a:pt x="375020" y="1310798"/>
                  <a:pt x="360942" y="1308974"/>
                  <a:pt x="347311" y="1305256"/>
                </a:cubicBezTo>
                <a:cubicBezTo>
                  <a:pt x="330404" y="1300645"/>
                  <a:pt x="314824" y="1290805"/>
                  <a:pt x="297435" y="1288631"/>
                </a:cubicBezTo>
                <a:lnTo>
                  <a:pt x="230933" y="1280318"/>
                </a:lnTo>
                <a:cubicBezTo>
                  <a:pt x="222620" y="1277547"/>
                  <a:pt x="214549" y="1273907"/>
                  <a:pt x="205995" y="1272006"/>
                </a:cubicBezTo>
                <a:cubicBezTo>
                  <a:pt x="169827" y="1263969"/>
                  <a:pt x="134401" y="1262011"/>
                  <a:pt x="97929" y="1255380"/>
                </a:cubicBezTo>
                <a:cubicBezTo>
                  <a:pt x="86688" y="1253336"/>
                  <a:pt x="75621" y="1250350"/>
                  <a:pt x="64678" y="1247067"/>
                </a:cubicBezTo>
                <a:cubicBezTo>
                  <a:pt x="47892" y="1242031"/>
                  <a:pt x="14802" y="1230442"/>
                  <a:pt x="14802" y="1230442"/>
                </a:cubicBezTo>
                <a:cubicBezTo>
                  <a:pt x="-11446" y="1151702"/>
                  <a:pt x="2830" y="1204529"/>
                  <a:pt x="14802" y="1030936"/>
                </a:cubicBezTo>
                <a:cubicBezTo>
                  <a:pt x="16339" y="1008649"/>
                  <a:pt x="19718" y="986515"/>
                  <a:pt x="23115" y="964435"/>
                </a:cubicBezTo>
                <a:cubicBezTo>
                  <a:pt x="25263" y="950470"/>
                  <a:pt x="27709" y="936502"/>
                  <a:pt x="31427" y="922871"/>
                </a:cubicBezTo>
                <a:cubicBezTo>
                  <a:pt x="36038" y="905964"/>
                  <a:pt x="48053" y="872995"/>
                  <a:pt x="48053" y="872995"/>
                </a:cubicBezTo>
                <a:cubicBezTo>
                  <a:pt x="50824" y="853599"/>
                  <a:pt x="51960" y="833898"/>
                  <a:pt x="56366" y="814806"/>
                </a:cubicBezTo>
                <a:cubicBezTo>
                  <a:pt x="60307" y="797730"/>
                  <a:pt x="72991" y="764929"/>
                  <a:pt x="72991" y="764929"/>
                </a:cubicBezTo>
                <a:cubicBezTo>
                  <a:pt x="75762" y="739991"/>
                  <a:pt x="77489" y="714915"/>
                  <a:pt x="81304" y="690115"/>
                </a:cubicBezTo>
                <a:cubicBezTo>
                  <a:pt x="83041" y="678823"/>
                  <a:pt x="88534" y="668237"/>
                  <a:pt x="89617" y="656864"/>
                </a:cubicBezTo>
                <a:cubicBezTo>
                  <a:pt x="94091" y="609889"/>
                  <a:pt x="93234" y="562500"/>
                  <a:pt x="97929" y="515547"/>
                </a:cubicBezTo>
                <a:cubicBezTo>
                  <a:pt x="98801" y="506828"/>
                  <a:pt x="103835" y="499034"/>
                  <a:pt x="106242" y="490609"/>
                </a:cubicBezTo>
                <a:cubicBezTo>
                  <a:pt x="109381" y="479624"/>
                  <a:pt x="112077" y="468511"/>
                  <a:pt x="114555" y="457358"/>
                </a:cubicBezTo>
                <a:cubicBezTo>
                  <a:pt x="117620" y="443566"/>
                  <a:pt x="119150" y="429426"/>
                  <a:pt x="122867" y="415795"/>
                </a:cubicBezTo>
                <a:cubicBezTo>
                  <a:pt x="127478" y="398887"/>
                  <a:pt x="136056" y="383103"/>
                  <a:pt x="139493" y="365918"/>
                </a:cubicBezTo>
                <a:cubicBezTo>
                  <a:pt x="142264" y="352064"/>
                  <a:pt x="144379" y="338062"/>
                  <a:pt x="147806" y="324355"/>
                </a:cubicBezTo>
                <a:cubicBezTo>
                  <a:pt x="149931" y="315854"/>
                  <a:pt x="153711" y="307841"/>
                  <a:pt x="156118" y="299416"/>
                </a:cubicBezTo>
                <a:cubicBezTo>
                  <a:pt x="159256" y="288431"/>
                  <a:pt x="161292" y="277151"/>
                  <a:pt x="164431" y="266166"/>
                </a:cubicBezTo>
                <a:cubicBezTo>
                  <a:pt x="175481" y="227491"/>
                  <a:pt x="173815" y="250356"/>
                  <a:pt x="181057" y="199664"/>
                </a:cubicBezTo>
                <a:cubicBezTo>
                  <a:pt x="196430" y="92049"/>
                  <a:pt x="177854" y="159397"/>
                  <a:pt x="205995" y="74973"/>
                </a:cubicBezTo>
                <a:cubicBezTo>
                  <a:pt x="205996" y="74971"/>
                  <a:pt x="222619" y="25097"/>
                  <a:pt x="222620" y="25096"/>
                </a:cubicBezTo>
                <a:cubicBezTo>
                  <a:pt x="230933" y="19554"/>
                  <a:pt x="238375" y="12406"/>
                  <a:pt x="247558" y="8471"/>
                </a:cubicBezTo>
                <a:cubicBezTo>
                  <a:pt x="271660" y="-1858"/>
                  <a:pt x="281909" y="158"/>
                  <a:pt x="305747" y="15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44208" y="5805264"/>
            <a:ext cx="2376228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66FFFF"/>
                </a:solidFill>
              </a:rPr>
              <a:t>moorland location</a:t>
            </a:r>
          </a:p>
          <a:p>
            <a:r>
              <a:rPr lang="en-GB" sz="1400" b="1" dirty="0">
                <a:solidFill>
                  <a:srgbClr val="66FFFF"/>
                </a:solidFill>
              </a:rPr>
              <a:t>moderate </a:t>
            </a:r>
            <a:r>
              <a:rPr lang="en-GB" sz="1400" dirty="0">
                <a:solidFill>
                  <a:srgbClr val="66FFFF"/>
                </a:solidFill>
              </a:rPr>
              <a:t>landscape intrusion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571" y="3886890"/>
            <a:ext cx="260864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2  </a:t>
            </a:r>
            <a:r>
              <a:rPr lang="en-GB" sz="1600" b="1" dirty="0" err="1">
                <a:solidFill>
                  <a:schemeClr val="accent3">
                    <a:lumMod val="50000"/>
                  </a:schemeClr>
                </a:solidFill>
              </a:rPr>
              <a:t>Earrach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          2000 MW</a:t>
            </a:r>
            <a:endParaRPr lang="en-GB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4350295"/>
            <a:ext cx="313670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enlarged upland ‘lochan’ in knobbly moorland</a:t>
            </a:r>
          </a:p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(diagrammatic as no plans available on web)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4941168"/>
            <a:ext cx="316835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Meallfuarvonie / Meall </a:t>
            </a:r>
            <a:r>
              <a:rPr lang="en-GB" sz="1200" dirty="0" err="1">
                <a:solidFill>
                  <a:schemeClr val="accent3">
                    <a:lumMod val="50000"/>
                  </a:schemeClr>
                </a:solidFill>
              </a:rPr>
              <a:t>Fuar-mhonaidh</a:t>
            </a:r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is a popular local walk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views from the top will be radically altered, including with permanent access tracks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but it already looks across </a:t>
            </a:r>
            <a:r>
              <a:rPr lang="en-GB" sz="1200" dirty="0" err="1">
                <a:solidFill>
                  <a:schemeClr val="accent3">
                    <a:lumMod val="50000"/>
                  </a:schemeClr>
                </a:solidFill>
              </a:rPr>
              <a:t>Levishie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 wind farm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115617" y="836712"/>
            <a:ext cx="1234548" cy="36004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9750" y="6097651"/>
            <a:ext cx="316835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at only 2130 feet in height it is well below Corbett height, let alone Munro</a:t>
            </a:r>
          </a:p>
        </p:txBody>
      </p:sp>
      <p:sp>
        <p:nvSpPr>
          <p:cNvPr id="19" name="TextBox 18"/>
          <p:cNvSpPr txBox="1"/>
          <p:nvPr/>
        </p:nvSpPr>
        <p:spPr>
          <a:xfrm rot="-1500000">
            <a:off x="7204361" y="3054254"/>
            <a:ext cx="2059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Brush Script MT" panose="03060802040406070304" pitchFamily="66" charset="0"/>
              </a:rPr>
              <a:t>keep Scotland’s Munros </a:t>
            </a: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Brush Script MT" panose="03060802040406070304" pitchFamily="66" charset="0"/>
              </a:rPr>
              <a:t> 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Brush Script MT" panose="03060802040406070304" pitchFamily="66" charset="0"/>
              </a:rPr>
              <a:t>wild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Brush Script MT" panose="03060802040406070304" pitchFamily="66" charset="0"/>
              </a:rPr>
              <a:t>  - this one does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8476" y="3594502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Meallfuarvonie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</a:rPr>
              <a:t>699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55336" y="3111471"/>
            <a:ext cx="3978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18" name="Freeform 17"/>
          <p:cNvSpPr/>
          <p:nvPr/>
        </p:nvSpPr>
        <p:spPr>
          <a:xfrm>
            <a:off x="2216945" y="625729"/>
            <a:ext cx="269268" cy="247107"/>
          </a:xfrm>
          <a:custGeom>
            <a:avLst/>
            <a:gdLst>
              <a:gd name="connsiteX0" fmla="*/ 19179 w 269268"/>
              <a:gd name="connsiteY0" fmla="*/ 22664 h 247107"/>
              <a:gd name="connsiteX1" fmla="*/ 69055 w 269268"/>
              <a:gd name="connsiteY1" fmla="*/ 222169 h 247107"/>
              <a:gd name="connsiteX2" fmla="*/ 93993 w 269268"/>
              <a:gd name="connsiteY2" fmla="*/ 213856 h 247107"/>
              <a:gd name="connsiteX3" fmla="*/ 185433 w 269268"/>
              <a:gd name="connsiteY3" fmla="*/ 230482 h 247107"/>
              <a:gd name="connsiteX4" fmla="*/ 235310 w 269268"/>
              <a:gd name="connsiteY4" fmla="*/ 247107 h 247107"/>
              <a:gd name="connsiteX5" fmla="*/ 260248 w 269268"/>
              <a:gd name="connsiteY5" fmla="*/ 238795 h 247107"/>
              <a:gd name="connsiteX6" fmla="*/ 243622 w 269268"/>
              <a:gd name="connsiteY6" fmla="*/ 55915 h 247107"/>
              <a:gd name="connsiteX7" fmla="*/ 226997 w 269268"/>
              <a:gd name="connsiteY7" fmla="*/ 39289 h 247107"/>
              <a:gd name="connsiteX8" fmla="*/ 143870 w 269268"/>
              <a:gd name="connsiteY8" fmla="*/ 14351 h 247107"/>
              <a:gd name="connsiteX9" fmla="*/ 118931 w 269268"/>
              <a:gd name="connsiteY9" fmla="*/ 6038 h 247107"/>
              <a:gd name="connsiteX10" fmla="*/ 19179 w 269268"/>
              <a:gd name="connsiteY10" fmla="*/ 22664 h 2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268" h="247107">
                <a:moveTo>
                  <a:pt x="19179" y="22664"/>
                </a:moveTo>
                <a:cubicBezTo>
                  <a:pt x="10866" y="58686"/>
                  <a:pt x="-40274" y="249502"/>
                  <a:pt x="69055" y="222169"/>
                </a:cubicBezTo>
                <a:cubicBezTo>
                  <a:pt x="77556" y="220044"/>
                  <a:pt x="85680" y="216627"/>
                  <a:pt x="93993" y="213856"/>
                </a:cubicBezTo>
                <a:cubicBezTo>
                  <a:pt x="134981" y="219712"/>
                  <a:pt x="149799" y="219792"/>
                  <a:pt x="185433" y="230482"/>
                </a:cubicBezTo>
                <a:cubicBezTo>
                  <a:pt x="202219" y="235518"/>
                  <a:pt x="235310" y="247107"/>
                  <a:pt x="235310" y="247107"/>
                </a:cubicBezTo>
                <a:cubicBezTo>
                  <a:pt x="243623" y="244336"/>
                  <a:pt x="259867" y="247549"/>
                  <a:pt x="260248" y="238795"/>
                </a:cubicBezTo>
                <a:cubicBezTo>
                  <a:pt x="262907" y="177641"/>
                  <a:pt x="286904" y="99199"/>
                  <a:pt x="243622" y="55915"/>
                </a:cubicBezTo>
                <a:cubicBezTo>
                  <a:pt x="238080" y="50373"/>
                  <a:pt x="234007" y="42794"/>
                  <a:pt x="226997" y="39289"/>
                </a:cubicBezTo>
                <a:cubicBezTo>
                  <a:pt x="200664" y="26123"/>
                  <a:pt x="171708" y="22305"/>
                  <a:pt x="143870" y="14351"/>
                </a:cubicBezTo>
                <a:cubicBezTo>
                  <a:pt x="135445" y="11944"/>
                  <a:pt x="127677" y="6585"/>
                  <a:pt x="118931" y="6038"/>
                </a:cubicBezTo>
                <a:cubicBezTo>
                  <a:pt x="82979" y="3791"/>
                  <a:pt x="27492" y="-13358"/>
                  <a:pt x="19179" y="22664"/>
                </a:cubicBez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llimeanach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3825868"/>
            <a:ext cx="6156176" cy="30321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3" descr="Ballimeanach 50k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5004048" cy="418588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588224" y="5949280"/>
            <a:ext cx="898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Loch Awe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4031992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Loch Fyne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5912" y="4322891"/>
            <a:ext cx="758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chemeClr val="bg1"/>
                </a:solidFill>
              </a:rPr>
              <a:t>Inveraray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3825868"/>
            <a:ext cx="77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/>
              <a:t>Inveraray</a:t>
            </a:r>
            <a:endParaRPr lang="en-GB" sz="1200" b="1" dirty="0"/>
          </a:p>
        </p:txBody>
      </p:sp>
      <p:sp>
        <p:nvSpPr>
          <p:cNvPr id="9" name="Freeform 8"/>
          <p:cNvSpPr/>
          <p:nvPr/>
        </p:nvSpPr>
        <p:spPr>
          <a:xfrm>
            <a:off x="2128058" y="1594950"/>
            <a:ext cx="390698" cy="383479"/>
          </a:xfrm>
          <a:custGeom>
            <a:avLst/>
            <a:gdLst>
              <a:gd name="connsiteX0" fmla="*/ 241069 w 390698"/>
              <a:gd name="connsiteY0" fmla="*/ 1094 h 383479"/>
              <a:gd name="connsiteX1" fmla="*/ 199506 w 390698"/>
              <a:gd name="connsiteY1" fmla="*/ 9406 h 383479"/>
              <a:gd name="connsiteX2" fmla="*/ 149629 w 390698"/>
              <a:gd name="connsiteY2" fmla="*/ 26032 h 383479"/>
              <a:gd name="connsiteX3" fmla="*/ 124691 w 390698"/>
              <a:gd name="connsiteY3" fmla="*/ 134097 h 383479"/>
              <a:gd name="connsiteX4" fmla="*/ 83127 w 390698"/>
              <a:gd name="connsiteY4" fmla="*/ 192286 h 383479"/>
              <a:gd name="connsiteX5" fmla="*/ 41564 w 390698"/>
              <a:gd name="connsiteY5" fmla="*/ 217225 h 383479"/>
              <a:gd name="connsiteX6" fmla="*/ 8313 w 390698"/>
              <a:gd name="connsiteY6" fmla="*/ 258788 h 383479"/>
              <a:gd name="connsiteX7" fmla="*/ 0 w 390698"/>
              <a:gd name="connsiteY7" fmla="*/ 292039 h 383479"/>
              <a:gd name="connsiteX8" fmla="*/ 16626 w 390698"/>
              <a:gd name="connsiteY8" fmla="*/ 308665 h 383479"/>
              <a:gd name="connsiteX9" fmla="*/ 41564 w 390698"/>
              <a:gd name="connsiteY9" fmla="*/ 316977 h 383479"/>
              <a:gd name="connsiteX10" fmla="*/ 49877 w 390698"/>
              <a:gd name="connsiteY10" fmla="*/ 341915 h 383479"/>
              <a:gd name="connsiteX11" fmla="*/ 91440 w 390698"/>
              <a:gd name="connsiteY11" fmla="*/ 383479 h 383479"/>
              <a:gd name="connsiteX12" fmla="*/ 182880 w 390698"/>
              <a:gd name="connsiteY12" fmla="*/ 375166 h 383479"/>
              <a:gd name="connsiteX13" fmla="*/ 232757 w 390698"/>
              <a:gd name="connsiteY13" fmla="*/ 358541 h 383479"/>
              <a:gd name="connsiteX14" fmla="*/ 274320 w 390698"/>
              <a:gd name="connsiteY14" fmla="*/ 325290 h 383479"/>
              <a:gd name="connsiteX15" fmla="*/ 299258 w 390698"/>
              <a:gd name="connsiteY15" fmla="*/ 333603 h 383479"/>
              <a:gd name="connsiteX16" fmla="*/ 340822 w 390698"/>
              <a:gd name="connsiteY16" fmla="*/ 300352 h 383479"/>
              <a:gd name="connsiteX17" fmla="*/ 357447 w 390698"/>
              <a:gd name="connsiteY17" fmla="*/ 283726 h 383479"/>
              <a:gd name="connsiteX18" fmla="*/ 374073 w 390698"/>
              <a:gd name="connsiteY18" fmla="*/ 200599 h 383479"/>
              <a:gd name="connsiteX19" fmla="*/ 390698 w 390698"/>
              <a:gd name="connsiteY19" fmla="*/ 175661 h 383479"/>
              <a:gd name="connsiteX20" fmla="*/ 382386 w 390698"/>
              <a:gd name="connsiteY20" fmla="*/ 92534 h 383479"/>
              <a:gd name="connsiteX21" fmla="*/ 332509 w 390698"/>
              <a:gd name="connsiteY21" fmla="*/ 59283 h 383479"/>
              <a:gd name="connsiteX22" fmla="*/ 315884 w 390698"/>
              <a:gd name="connsiteY22" fmla="*/ 42657 h 383479"/>
              <a:gd name="connsiteX23" fmla="*/ 282633 w 390698"/>
              <a:gd name="connsiteY23" fmla="*/ 34345 h 383479"/>
              <a:gd name="connsiteX24" fmla="*/ 241069 w 390698"/>
              <a:gd name="connsiteY24" fmla="*/ 1094 h 38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0698" h="383479">
                <a:moveTo>
                  <a:pt x="241069" y="1094"/>
                </a:moveTo>
                <a:cubicBezTo>
                  <a:pt x="227215" y="-3062"/>
                  <a:pt x="213137" y="5689"/>
                  <a:pt x="199506" y="9406"/>
                </a:cubicBezTo>
                <a:cubicBezTo>
                  <a:pt x="182598" y="14017"/>
                  <a:pt x="149629" y="26032"/>
                  <a:pt x="149629" y="26032"/>
                </a:cubicBezTo>
                <a:cubicBezTo>
                  <a:pt x="115220" y="77647"/>
                  <a:pt x="140513" y="31256"/>
                  <a:pt x="124691" y="134097"/>
                </a:cubicBezTo>
                <a:cubicBezTo>
                  <a:pt x="119866" y="165461"/>
                  <a:pt x="107468" y="167945"/>
                  <a:pt x="83127" y="192286"/>
                </a:cubicBezTo>
                <a:cubicBezTo>
                  <a:pt x="60305" y="215109"/>
                  <a:pt x="73939" y="206433"/>
                  <a:pt x="41564" y="217225"/>
                </a:cubicBezTo>
                <a:cubicBezTo>
                  <a:pt x="28155" y="230633"/>
                  <a:pt x="16179" y="240435"/>
                  <a:pt x="8313" y="258788"/>
                </a:cubicBezTo>
                <a:cubicBezTo>
                  <a:pt x="3813" y="269289"/>
                  <a:pt x="2771" y="280955"/>
                  <a:pt x="0" y="292039"/>
                </a:cubicBezTo>
                <a:cubicBezTo>
                  <a:pt x="5542" y="297581"/>
                  <a:pt x="9905" y="304633"/>
                  <a:pt x="16626" y="308665"/>
                </a:cubicBezTo>
                <a:cubicBezTo>
                  <a:pt x="24140" y="313173"/>
                  <a:pt x="35368" y="310781"/>
                  <a:pt x="41564" y="316977"/>
                </a:cubicBezTo>
                <a:cubicBezTo>
                  <a:pt x="47760" y="323173"/>
                  <a:pt x="45958" y="334078"/>
                  <a:pt x="49877" y="341915"/>
                </a:cubicBezTo>
                <a:cubicBezTo>
                  <a:pt x="63732" y="369626"/>
                  <a:pt x="66500" y="366853"/>
                  <a:pt x="91440" y="383479"/>
                </a:cubicBezTo>
                <a:cubicBezTo>
                  <a:pt x="121920" y="380708"/>
                  <a:pt x="152740" y="380485"/>
                  <a:pt x="182880" y="375166"/>
                </a:cubicBezTo>
                <a:cubicBezTo>
                  <a:pt x="200138" y="372120"/>
                  <a:pt x="232757" y="358541"/>
                  <a:pt x="232757" y="358541"/>
                </a:cubicBezTo>
                <a:cubicBezTo>
                  <a:pt x="241640" y="349657"/>
                  <a:pt x="261735" y="327387"/>
                  <a:pt x="274320" y="325290"/>
                </a:cubicBezTo>
                <a:cubicBezTo>
                  <a:pt x="282963" y="323850"/>
                  <a:pt x="290945" y="330832"/>
                  <a:pt x="299258" y="333603"/>
                </a:cubicBezTo>
                <a:cubicBezTo>
                  <a:pt x="339406" y="293455"/>
                  <a:pt x="288384" y="342303"/>
                  <a:pt x="340822" y="300352"/>
                </a:cubicBezTo>
                <a:cubicBezTo>
                  <a:pt x="346942" y="295456"/>
                  <a:pt x="351905" y="289268"/>
                  <a:pt x="357447" y="283726"/>
                </a:cubicBezTo>
                <a:cubicBezTo>
                  <a:pt x="360511" y="262279"/>
                  <a:pt x="362465" y="223814"/>
                  <a:pt x="374073" y="200599"/>
                </a:cubicBezTo>
                <a:cubicBezTo>
                  <a:pt x="378541" y="191663"/>
                  <a:pt x="385156" y="183974"/>
                  <a:pt x="390698" y="175661"/>
                </a:cubicBezTo>
                <a:cubicBezTo>
                  <a:pt x="387927" y="147952"/>
                  <a:pt x="394840" y="117441"/>
                  <a:pt x="382386" y="92534"/>
                </a:cubicBezTo>
                <a:cubicBezTo>
                  <a:pt x="373450" y="74662"/>
                  <a:pt x="346638" y="73412"/>
                  <a:pt x="332509" y="59283"/>
                </a:cubicBezTo>
                <a:cubicBezTo>
                  <a:pt x="326967" y="53741"/>
                  <a:pt x="322894" y="46162"/>
                  <a:pt x="315884" y="42657"/>
                </a:cubicBezTo>
                <a:cubicBezTo>
                  <a:pt x="305665" y="37548"/>
                  <a:pt x="293618" y="37484"/>
                  <a:pt x="282633" y="34345"/>
                </a:cubicBezTo>
                <a:cubicBezTo>
                  <a:pt x="258668" y="27498"/>
                  <a:pt x="254923" y="5250"/>
                  <a:pt x="241069" y="109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4613350" y="5150194"/>
            <a:ext cx="390698" cy="383479"/>
          </a:xfrm>
          <a:custGeom>
            <a:avLst/>
            <a:gdLst>
              <a:gd name="connsiteX0" fmla="*/ 241069 w 390698"/>
              <a:gd name="connsiteY0" fmla="*/ 1094 h 383479"/>
              <a:gd name="connsiteX1" fmla="*/ 199506 w 390698"/>
              <a:gd name="connsiteY1" fmla="*/ 9406 h 383479"/>
              <a:gd name="connsiteX2" fmla="*/ 149629 w 390698"/>
              <a:gd name="connsiteY2" fmla="*/ 26032 h 383479"/>
              <a:gd name="connsiteX3" fmla="*/ 124691 w 390698"/>
              <a:gd name="connsiteY3" fmla="*/ 134097 h 383479"/>
              <a:gd name="connsiteX4" fmla="*/ 83127 w 390698"/>
              <a:gd name="connsiteY4" fmla="*/ 192286 h 383479"/>
              <a:gd name="connsiteX5" fmla="*/ 41564 w 390698"/>
              <a:gd name="connsiteY5" fmla="*/ 217225 h 383479"/>
              <a:gd name="connsiteX6" fmla="*/ 8313 w 390698"/>
              <a:gd name="connsiteY6" fmla="*/ 258788 h 383479"/>
              <a:gd name="connsiteX7" fmla="*/ 0 w 390698"/>
              <a:gd name="connsiteY7" fmla="*/ 292039 h 383479"/>
              <a:gd name="connsiteX8" fmla="*/ 16626 w 390698"/>
              <a:gd name="connsiteY8" fmla="*/ 308665 h 383479"/>
              <a:gd name="connsiteX9" fmla="*/ 41564 w 390698"/>
              <a:gd name="connsiteY9" fmla="*/ 316977 h 383479"/>
              <a:gd name="connsiteX10" fmla="*/ 49877 w 390698"/>
              <a:gd name="connsiteY10" fmla="*/ 341915 h 383479"/>
              <a:gd name="connsiteX11" fmla="*/ 91440 w 390698"/>
              <a:gd name="connsiteY11" fmla="*/ 383479 h 383479"/>
              <a:gd name="connsiteX12" fmla="*/ 182880 w 390698"/>
              <a:gd name="connsiteY12" fmla="*/ 375166 h 383479"/>
              <a:gd name="connsiteX13" fmla="*/ 232757 w 390698"/>
              <a:gd name="connsiteY13" fmla="*/ 358541 h 383479"/>
              <a:gd name="connsiteX14" fmla="*/ 274320 w 390698"/>
              <a:gd name="connsiteY14" fmla="*/ 325290 h 383479"/>
              <a:gd name="connsiteX15" fmla="*/ 299258 w 390698"/>
              <a:gd name="connsiteY15" fmla="*/ 333603 h 383479"/>
              <a:gd name="connsiteX16" fmla="*/ 340822 w 390698"/>
              <a:gd name="connsiteY16" fmla="*/ 300352 h 383479"/>
              <a:gd name="connsiteX17" fmla="*/ 357447 w 390698"/>
              <a:gd name="connsiteY17" fmla="*/ 283726 h 383479"/>
              <a:gd name="connsiteX18" fmla="*/ 374073 w 390698"/>
              <a:gd name="connsiteY18" fmla="*/ 200599 h 383479"/>
              <a:gd name="connsiteX19" fmla="*/ 390698 w 390698"/>
              <a:gd name="connsiteY19" fmla="*/ 175661 h 383479"/>
              <a:gd name="connsiteX20" fmla="*/ 382386 w 390698"/>
              <a:gd name="connsiteY20" fmla="*/ 92534 h 383479"/>
              <a:gd name="connsiteX21" fmla="*/ 332509 w 390698"/>
              <a:gd name="connsiteY21" fmla="*/ 59283 h 383479"/>
              <a:gd name="connsiteX22" fmla="*/ 315884 w 390698"/>
              <a:gd name="connsiteY22" fmla="*/ 42657 h 383479"/>
              <a:gd name="connsiteX23" fmla="*/ 282633 w 390698"/>
              <a:gd name="connsiteY23" fmla="*/ 34345 h 383479"/>
              <a:gd name="connsiteX24" fmla="*/ 241069 w 390698"/>
              <a:gd name="connsiteY24" fmla="*/ 1094 h 38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0698" h="383479">
                <a:moveTo>
                  <a:pt x="241069" y="1094"/>
                </a:moveTo>
                <a:cubicBezTo>
                  <a:pt x="227215" y="-3062"/>
                  <a:pt x="213137" y="5689"/>
                  <a:pt x="199506" y="9406"/>
                </a:cubicBezTo>
                <a:cubicBezTo>
                  <a:pt x="182598" y="14017"/>
                  <a:pt x="149629" y="26032"/>
                  <a:pt x="149629" y="26032"/>
                </a:cubicBezTo>
                <a:cubicBezTo>
                  <a:pt x="115220" y="77647"/>
                  <a:pt x="140513" y="31256"/>
                  <a:pt x="124691" y="134097"/>
                </a:cubicBezTo>
                <a:cubicBezTo>
                  <a:pt x="119866" y="165461"/>
                  <a:pt x="107468" y="167945"/>
                  <a:pt x="83127" y="192286"/>
                </a:cubicBezTo>
                <a:cubicBezTo>
                  <a:pt x="60305" y="215109"/>
                  <a:pt x="73939" y="206433"/>
                  <a:pt x="41564" y="217225"/>
                </a:cubicBezTo>
                <a:cubicBezTo>
                  <a:pt x="28155" y="230633"/>
                  <a:pt x="16179" y="240435"/>
                  <a:pt x="8313" y="258788"/>
                </a:cubicBezTo>
                <a:cubicBezTo>
                  <a:pt x="3813" y="269289"/>
                  <a:pt x="2771" y="280955"/>
                  <a:pt x="0" y="292039"/>
                </a:cubicBezTo>
                <a:cubicBezTo>
                  <a:pt x="5542" y="297581"/>
                  <a:pt x="9905" y="304633"/>
                  <a:pt x="16626" y="308665"/>
                </a:cubicBezTo>
                <a:cubicBezTo>
                  <a:pt x="24140" y="313173"/>
                  <a:pt x="35368" y="310781"/>
                  <a:pt x="41564" y="316977"/>
                </a:cubicBezTo>
                <a:cubicBezTo>
                  <a:pt x="47760" y="323173"/>
                  <a:pt x="45958" y="334078"/>
                  <a:pt x="49877" y="341915"/>
                </a:cubicBezTo>
                <a:cubicBezTo>
                  <a:pt x="63732" y="369626"/>
                  <a:pt x="66500" y="366853"/>
                  <a:pt x="91440" y="383479"/>
                </a:cubicBezTo>
                <a:cubicBezTo>
                  <a:pt x="121920" y="380708"/>
                  <a:pt x="152740" y="380485"/>
                  <a:pt x="182880" y="375166"/>
                </a:cubicBezTo>
                <a:cubicBezTo>
                  <a:pt x="200138" y="372120"/>
                  <a:pt x="232757" y="358541"/>
                  <a:pt x="232757" y="358541"/>
                </a:cubicBezTo>
                <a:cubicBezTo>
                  <a:pt x="241640" y="349657"/>
                  <a:pt x="261735" y="327387"/>
                  <a:pt x="274320" y="325290"/>
                </a:cubicBezTo>
                <a:cubicBezTo>
                  <a:pt x="282963" y="323850"/>
                  <a:pt x="290945" y="330832"/>
                  <a:pt x="299258" y="333603"/>
                </a:cubicBezTo>
                <a:cubicBezTo>
                  <a:pt x="339406" y="293455"/>
                  <a:pt x="288384" y="342303"/>
                  <a:pt x="340822" y="300352"/>
                </a:cubicBezTo>
                <a:cubicBezTo>
                  <a:pt x="346942" y="295456"/>
                  <a:pt x="351905" y="289268"/>
                  <a:pt x="357447" y="283726"/>
                </a:cubicBezTo>
                <a:cubicBezTo>
                  <a:pt x="360511" y="262279"/>
                  <a:pt x="362465" y="223814"/>
                  <a:pt x="374073" y="200599"/>
                </a:cubicBezTo>
                <a:cubicBezTo>
                  <a:pt x="378541" y="191663"/>
                  <a:pt x="385156" y="183974"/>
                  <a:pt x="390698" y="175661"/>
                </a:cubicBezTo>
                <a:cubicBezTo>
                  <a:pt x="387927" y="147952"/>
                  <a:pt x="394840" y="117441"/>
                  <a:pt x="382386" y="92534"/>
                </a:cubicBezTo>
                <a:cubicBezTo>
                  <a:pt x="373450" y="74662"/>
                  <a:pt x="346638" y="73412"/>
                  <a:pt x="332509" y="59283"/>
                </a:cubicBezTo>
                <a:cubicBezTo>
                  <a:pt x="326967" y="53741"/>
                  <a:pt x="322894" y="46162"/>
                  <a:pt x="315884" y="42657"/>
                </a:cubicBezTo>
                <a:cubicBezTo>
                  <a:pt x="305665" y="37548"/>
                  <a:pt x="293618" y="37484"/>
                  <a:pt x="282633" y="34345"/>
                </a:cubicBezTo>
                <a:cubicBezTo>
                  <a:pt x="258668" y="27498"/>
                  <a:pt x="254923" y="5250"/>
                  <a:pt x="241069" y="109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>
            <a:stCxn id="10" idx="15"/>
          </p:cNvCxnSpPr>
          <p:nvPr/>
        </p:nvCxnSpPr>
        <p:spPr>
          <a:xfrm>
            <a:off x="4912608" y="5483797"/>
            <a:ext cx="523488" cy="61937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-1500000">
            <a:off x="-19655" y="5056619"/>
            <a:ext cx="32079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Brush Script MT" panose="03060802040406070304" pitchFamily="66" charset="0"/>
              </a:rPr>
              <a:t>keep Scotland’s Munros </a:t>
            </a:r>
          </a:p>
          <a:p>
            <a:r>
              <a:rPr lang="en-GB" sz="2800" dirty="0">
                <a:latin typeface="Brush Script MT" panose="03060802040406070304" pitchFamily="66" charset="0"/>
              </a:rPr>
              <a:t>  </a:t>
            </a:r>
            <a:r>
              <a:rPr lang="en-GB" sz="2800" b="1" dirty="0">
                <a:latin typeface="Brush Script MT" panose="03060802040406070304" pitchFamily="66" charset="0"/>
              </a:rPr>
              <a:t>wild</a:t>
            </a:r>
            <a:r>
              <a:rPr lang="en-GB" sz="2800" dirty="0">
                <a:latin typeface="Brush Script MT" panose="03060802040406070304" pitchFamily="66" charset="0"/>
              </a:rPr>
              <a:t>  - this one does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36096" y="836712"/>
            <a:ext cx="298782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3  </a:t>
            </a:r>
            <a:r>
              <a:rPr lang="en-GB" sz="1600" b="1" dirty="0" err="1">
                <a:solidFill>
                  <a:schemeClr val="accent3">
                    <a:lumMod val="50000"/>
                  </a:schemeClr>
                </a:solidFill>
              </a:rPr>
              <a:t>Ballimeanach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  1500 MW</a:t>
            </a:r>
            <a:endParaRPr lang="en-GB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1333608"/>
            <a:ext cx="33843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new upland ‘lochan’ in low knobbly moorland</a:t>
            </a:r>
          </a:p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(diagrammatic as no plans available on web)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6096" y="1947673"/>
            <a:ext cx="338437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no impact on any mountain areas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6096" y="2348880"/>
            <a:ext cx="338437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uses Loch Awe (as does Cruachan)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37820" y="2924944"/>
            <a:ext cx="372666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accent6">
                    <a:lumMod val="50000"/>
                  </a:schemeClr>
                </a:solidFill>
              </a:rPr>
              <a:t>with every scheme, there will be community impacts and local landscape concerns to be fully respected, and sensitive design and minimal imprint are essential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6096" y="332656"/>
            <a:ext cx="298782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Argyll group   -  Loch Awe</a:t>
            </a:r>
            <a:endParaRPr lang="en-GB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691680" y="1819758"/>
            <a:ext cx="436378" cy="12791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49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4369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42725"/>
            <a:ext cx="2795093" cy="361527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11435" y="-14173"/>
            <a:ext cx="1484701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Spidean Mialach 996m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184" y="476672"/>
            <a:ext cx="2608646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4  </a:t>
            </a:r>
            <a:r>
              <a:rPr lang="en-GB" sz="1600" b="1" dirty="0" err="1">
                <a:solidFill>
                  <a:schemeClr val="accent3">
                    <a:lumMod val="50000"/>
                  </a:schemeClr>
                </a:solidFill>
              </a:rPr>
              <a:t>Fearna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  <a:endParaRPr lang="en-GB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8304" y="1628800"/>
            <a:ext cx="93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Loch Cuaich </a:t>
            </a:r>
          </a:p>
          <a:p>
            <a:r>
              <a:rPr lang="en-GB" sz="1100" dirty="0">
                <a:solidFill>
                  <a:schemeClr val="bg1"/>
                </a:solidFill>
              </a:rPr>
              <a:t>        (Quoich)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88224" y="1376772"/>
            <a:ext cx="432048" cy="18002"/>
          </a:xfrm>
          <a:prstGeom prst="line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47864" y="4221088"/>
            <a:ext cx="5488966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unlike Coire Glas or </a:t>
            </a:r>
            <a:r>
              <a:rPr lang="en-GB" sz="1400" dirty="0" err="1"/>
              <a:t>Earrach</a:t>
            </a:r>
            <a:r>
              <a:rPr lang="en-GB" sz="1400" dirty="0"/>
              <a:t>, this </a:t>
            </a:r>
            <a:r>
              <a:rPr lang="en-GB" sz="1400" dirty="0" err="1"/>
              <a:t>megascheme</a:t>
            </a:r>
            <a:r>
              <a:rPr lang="en-GB" sz="1400" dirty="0"/>
              <a:t> creates an unnaturally shaped, outsized water body perched across a prized Munro landscape</a:t>
            </a:r>
            <a:endParaRPr lang="en-GB" sz="500" dirty="0"/>
          </a:p>
          <a:p>
            <a:pPr marL="285750" indent="-285750">
              <a:buFontTx/>
              <a:buChar char="-"/>
            </a:pPr>
            <a:r>
              <a:rPr lang="en-GB" sz="1200" dirty="0"/>
              <a:t>it is only in ‘scoping’ but the impact is vastly greater than anything seen before.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the Quoich dam - one of the largest - is 350 m long and 35 m high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the combined dam lengths seen here are five times as long - about 1800 m, with main dam about 80 m high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the water body raises Loch </a:t>
            </a:r>
            <a:r>
              <a:rPr lang="en-GB" sz="1200" dirty="0" err="1"/>
              <a:t>Fearna</a:t>
            </a:r>
            <a:r>
              <a:rPr lang="en-GB" sz="1200" dirty="0"/>
              <a:t> by 62 m and extends it into Coire Dubh (which lacks a lochan)</a:t>
            </a:r>
          </a:p>
          <a:p>
            <a:pPr marL="285750" indent="-285750">
              <a:buFontTx/>
              <a:buChar char="-"/>
            </a:pPr>
            <a:endParaRPr lang="en-GB" sz="400" dirty="0"/>
          </a:p>
          <a:p>
            <a:r>
              <a:rPr lang="en-GB" sz="1200" dirty="0"/>
              <a:t>this artist’s impression is deceptive - it </a:t>
            </a:r>
            <a:r>
              <a:rPr lang="en-GB" sz="1200" b="1" dirty="0"/>
              <a:t>does not show </a:t>
            </a:r>
            <a:r>
              <a:rPr lang="en-GB" sz="1200" dirty="0"/>
              <a:t>the permanent access tracks scarring rugged terrain, the stark dam tops, or the daily near-emptying drawdown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2564904"/>
            <a:ext cx="1271502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1100" dirty="0"/>
              <a:t>Gleouraich  1035m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7864" y="6453336"/>
            <a:ext cx="548896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a smaller scheme creating a ‘corrie lochan’ in Coire Dubh would be much less harmful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0272" y="1269050"/>
            <a:ext cx="6928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Quoich dam</a:t>
            </a:r>
          </a:p>
        </p:txBody>
      </p:sp>
    </p:spTree>
    <p:extLst>
      <p:ext uri="{BB962C8B-B14F-4D97-AF65-F5344CB8AC3E}">
        <p14:creationId xmlns:p14="http://schemas.microsoft.com/office/powerpoint/2010/main" val="280440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arna Pumped-storag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1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64837"/>
            <a:ext cx="2263548" cy="1493163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009207" y="1787236"/>
            <a:ext cx="4028129" cy="3466408"/>
          </a:xfrm>
          <a:custGeom>
            <a:avLst/>
            <a:gdLst>
              <a:gd name="connsiteX0" fmla="*/ 1238597 w 4028129"/>
              <a:gd name="connsiteY0" fmla="*/ 3391593 h 3466408"/>
              <a:gd name="connsiteX1" fmla="*/ 1255222 w 4028129"/>
              <a:gd name="connsiteY1" fmla="*/ 3291840 h 3466408"/>
              <a:gd name="connsiteX2" fmla="*/ 1238597 w 4028129"/>
              <a:gd name="connsiteY2" fmla="*/ 3266902 h 3466408"/>
              <a:gd name="connsiteX3" fmla="*/ 1205346 w 4028129"/>
              <a:gd name="connsiteY3" fmla="*/ 3233651 h 3466408"/>
              <a:gd name="connsiteX4" fmla="*/ 1180408 w 4028129"/>
              <a:gd name="connsiteY4" fmla="*/ 3183775 h 3466408"/>
              <a:gd name="connsiteX5" fmla="*/ 1172095 w 4028129"/>
              <a:gd name="connsiteY5" fmla="*/ 3158837 h 3466408"/>
              <a:gd name="connsiteX6" fmla="*/ 1163782 w 4028129"/>
              <a:gd name="connsiteY6" fmla="*/ 3067397 h 3466408"/>
              <a:gd name="connsiteX7" fmla="*/ 1155469 w 4028129"/>
              <a:gd name="connsiteY7" fmla="*/ 3042459 h 3466408"/>
              <a:gd name="connsiteX8" fmla="*/ 1113906 w 4028129"/>
              <a:gd name="connsiteY8" fmla="*/ 3009208 h 3466408"/>
              <a:gd name="connsiteX9" fmla="*/ 1022466 w 4028129"/>
              <a:gd name="connsiteY9" fmla="*/ 2984269 h 3466408"/>
              <a:gd name="connsiteX10" fmla="*/ 997528 w 4028129"/>
              <a:gd name="connsiteY10" fmla="*/ 2975957 h 3466408"/>
              <a:gd name="connsiteX11" fmla="*/ 972589 w 4028129"/>
              <a:gd name="connsiteY11" fmla="*/ 2901142 h 3466408"/>
              <a:gd name="connsiteX12" fmla="*/ 947651 w 4028129"/>
              <a:gd name="connsiteY12" fmla="*/ 2884517 h 3466408"/>
              <a:gd name="connsiteX13" fmla="*/ 864524 w 4028129"/>
              <a:gd name="connsiteY13" fmla="*/ 2876204 h 3466408"/>
              <a:gd name="connsiteX14" fmla="*/ 864524 w 4028129"/>
              <a:gd name="connsiteY14" fmla="*/ 2842953 h 3466408"/>
              <a:gd name="connsiteX15" fmla="*/ 856211 w 4028129"/>
              <a:gd name="connsiteY15" fmla="*/ 2793077 h 3466408"/>
              <a:gd name="connsiteX16" fmla="*/ 839586 w 4028129"/>
              <a:gd name="connsiteY16" fmla="*/ 2776451 h 3466408"/>
              <a:gd name="connsiteX17" fmla="*/ 756458 w 4028129"/>
              <a:gd name="connsiteY17" fmla="*/ 2759826 h 3466408"/>
              <a:gd name="connsiteX18" fmla="*/ 731520 w 4028129"/>
              <a:gd name="connsiteY18" fmla="*/ 2751513 h 3466408"/>
              <a:gd name="connsiteX19" fmla="*/ 698269 w 4028129"/>
              <a:gd name="connsiteY19" fmla="*/ 2709949 h 3466408"/>
              <a:gd name="connsiteX20" fmla="*/ 656706 w 4028129"/>
              <a:gd name="connsiteY20" fmla="*/ 2701637 h 3466408"/>
              <a:gd name="connsiteX21" fmla="*/ 606829 w 4028129"/>
              <a:gd name="connsiteY21" fmla="*/ 2685011 h 3466408"/>
              <a:gd name="connsiteX22" fmla="*/ 573578 w 4028129"/>
              <a:gd name="connsiteY22" fmla="*/ 2676699 h 3466408"/>
              <a:gd name="connsiteX23" fmla="*/ 565266 w 4028129"/>
              <a:gd name="connsiteY23" fmla="*/ 2651760 h 3466408"/>
              <a:gd name="connsiteX24" fmla="*/ 448888 w 4028129"/>
              <a:gd name="connsiteY24" fmla="*/ 2552008 h 3466408"/>
              <a:gd name="connsiteX25" fmla="*/ 423949 w 4028129"/>
              <a:gd name="connsiteY25" fmla="*/ 2535382 h 3466408"/>
              <a:gd name="connsiteX26" fmla="*/ 299258 w 4028129"/>
              <a:gd name="connsiteY26" fmla="*/ 2518757 h 3466408"/>
              <a:gd name="connsiteX27" fmla="*/ 224444 w 4028129"/>
              <a:gd name="connsiteY27" fmla="*/ 2485506 h 3466408"/>
              <a:gd name="connsiteX28" fmla="*/ 207818 w 4028129"/>
              <a:gd name="connsiteY28" fmla="*/ 2468880 h 3466408"/>
              <a:gd name="connsiteX29" fmla="*/ 199506 w 4028129"/>
              <a:gd name="connsiteY29" fmla="*/ 2410691 h 3466408"/>
              <a:gd name="connsiteX30" fmla="*/ 182880 w 4028129"/>
              <a:gd name="connsiteY30" fmla="*/ 2385753 h 3466408"/>
              <a:gd name="connsiteX31" fmla="*/ 174568 w 4028129"/>
              <a:gd name="connsiteY31" fmla="*/ 2360815 h 3466408"/>
              <a:gd name="connsiteX32" fmla="*/ 182880 w 4028129"/>
              <a:gd name="connsiteY32" fmla="*/ 2286000 h 3466408"/>
              <a:gd name="connsiteX33" fmla="*/ 191193 w 4028129"/>
              <a:gd name="connsiteY33" fmla="*/ 2261062 h 3466408"/>
              <a:gd name="connsiteX34" fmla="*/ 182880 w 4028129"/>
              <a:gd name="connsiteY34" fmla="*/ 2094808 h 3466408"/>
              <a:gd name="connsiteX35" fmla="*/ 174568 w 4028129"/>
              <a:gd name="connsiteY35" fmla="*/ 2069869 h 3466408"/>
              <a:gd name="connsiteX36" fmla="*/ 149629 w 4028129"/>
              <a:gd name="connsiteY36" fmla="*/ 1986742 h 3466408"/>
              <a:gd name="connsiteX37" fmla="*/ 141317 w 4028129"/>
              <a:gd name="connsiteY37" fmla="*/ 1961804 h 3466408"/>
              <a:gd name="connsiteX38" fmla="*/ 124691 w 4028129"/>
              <a:gd name="connsiteY38" fmla="*/ 1454728 h 3466408"/>
              <a:gd name="connsiteX39" fmla="*/ 116378 w 4028129"/>
              <a:gd name="connsiteY39" fmla="*/ 1388226 h 3466408"/>
              <a:gd name="connsiteX40" fmla="*/ 99753 w 4028129"/>
              <a:gd name="connsiteY40" fmla="*/ 1338349 h 3466408"/>
              <a:gd name="connsiteX41" fmla="*/ 74815 w 4028129"/>
              <a:gd name="connsiteY41" fmla="*/ 1255222 h 3466408"/>
              <a:gd name="connsiteX42" fmla="*/ 58189 w 4028129"/>
              <a:gd name="connsiteY42" fmla="*/ 1205346 h 3466408"/>
              <a:gd name="connsiteX43" fmla="*/ 49877 w 4028129"/>
              <a:gd name="connsiteY43" fmla="*/ 1180408 h 3466408"/>
              <a:gd name="connsiteX44" fmla="*/ 16626 w 4028129"/>
              <a:gd name="connsiteY44" fmla="*/ 1105593 h 3466408"/>
              <a:gd name="connsiteX45" fmla="*/ 0 w 4028129"/>
              <a:gd name="connsiteY45" fmla="*/ 997528 h 3466408"/>
              <a:gd name="connsiteX46" fmla="*/ 24938 w 4028129"/>
              <a:gd name="connsiteY46" fmla="*/ 872837 h 3466408"/>
              <a:gd name="connsiteX47" fmla="*/ 58189 w 4028129"/>
              <a:gd name="connsiteY47" fmla="*/ 864524 h 3466408"/>
              <a:gd name="connsiteX48" fmla="*/ 108066 w 4028129"/>
              <a:gd name="connsiteY48" fmla="*/ 839586 h 3466408"/>
              <a:gd name="connsiteX49" fmla="*/ 133004 w 4028129"/>
              <a:gd name="connsiteY49" fmla="*/ 831273 h 3466408"/>
              <a:gd name="connsiteX50" fmla="*/ 174568 w 4028129"/>
              <a:gd name="connsiteY50" fmla="*/ 789709 h 3466408"/>
              <a:gd name="connsiteX51" fmla="*/ 241069 w 4028129"/>
              <a:gd name="connsiteY51" fmla="*/ 739833 h 3466408"/>
              <a:gd name="connsiteX52" fmla="*/ 266008 w 4028129"/>
              <a:gd name="connsiteY52" fmla="*/ 689957 h 3466408"/>
              <a:gd name="connsiteX53" fmla="*/ 307571 w 4028129"/>
              <a:gd name="connsiteY53" fmla="*/ 615142 h 3466408"/>
              <a:gd name="connsiteX54" fmla="*/ 340822 w 4028129"/>
              <a:gd name="connsiteY54" fmla="*/ 548640 h 3466408"/>
              <a:gd name="connsiteX55" fmla="*/ 365760 w 4028129"/>
              <a:gd name="connsiteY55" fmla="*/ 498764 h 3466408"/>
              <a:gd name="connsiteX56" fmla="*/ 374073 w 4028129"/>
              <a:gd name="connsiteY56" fmla="*/ 473826 h 3466408"/>
              <a:gd name="connsiteX57" fmla="*/ 390698 w 4028129"/>
              <a:gd name="connsiteY57" fmla="*/ 457200 h 3466408"/>
              <a:gd name="connsiteX58" fmla="*/ 407324 w 4028129"/>
              <a:gd name="connsiteY58" fmla="*/ 432262 h 3466408"/>
              <a:gd name="connsiteX59" fmla="*/ 415637 w 4028129"/>
              <a:gd name="connsiteY59" fmla="*/ 407324 h 3466408"/>
              <a:gd name="connsiteX60" fmla="*/ 440575 w 4028129"/>
              <a:gd name="connsiteY60" fmla="*/ 390699 h 3466408"/>
              <a:gd name="connsiteX61" fmla="*/ 490451 w 4028129"/>
              <a:gd name="connsiteY61" fmla="*/ 340822 h 3466408"/>
              <a:gd name="connsiteX62" fmla="*/ 507077 w 4028129"/>
              <a:gd name="connsiteY62" fmla="*/ 324197 h 3466408"/>
              <a:gd name="connsiteX63" fmla="*/ 581891 w 4028129"/>
              <a:gd name="connsiteY63" fmla="*/ 382386 h 3466408"/>
              <a:gd name="connsiteX64" fmla="*/ 623455 w 4028129"/>
              <a:gd name="connsiteY64" fmla="*/ 374073 h 3466408"/>
              <a:gd name="connsiteX65" fmla="*/ 673331 w 4028129"/>
              <a:gd name="connsiteY65" fmla="*/ 357448 h 3466408"/>
              <a:gd name="connsiteX66" fmla="*/ 773084 w 4028129"/>
              <a:gd name="connsiteY66" fmla="*/ 340822 h 3466408"/>
              <a:gd name="connsiteX67" fmla="*/ 798022 w 4028129"/>
              <a:gd name="connsiteY67" fmla="*/ 332509 h 3466408"/>
              <a:gd name="connsiteX68" fmla="*/ 839586 w 4028129"/>
              <a:gd name="connsiteY68" fmla="*/ 299259 h 3466408"/>
              <a:gd name="connsiteX69" fmla="*/ 864524 w 4028129"/>
              <a:gd name="connsiteY69" fmla="*/ 315884 h 3466408"/>
              <a:gd name="connsiteX70" fmla="*/ 914400 w 4028129"/>
              <a:gd name="connsiteY70" fmla="*/ 332509 h 3466408"/>
              <a:gd name="connsiteX71" fmla="*/ 972589 w 4028129"/>
              <a:gd name="connsiteY71" fmla="*/ 349135 h 3466408"/>
              <a:gd name="connsiteX72" fmla="*/ 997528 w 4028129"/>
              <a:gd name="connsiteY72" fmla="*/ 357448 h 3466408"/>
              <a:gd name="connsiteX73" fmla="*/ 1172095 w 4028129"/>
              <a:gd name="connsiteY73" fmla="*/ 365760 h 3466408"/>
              <a:gd name="connsiteX74" fmla="*/ 1255222 w 4028129"/>
              <a:gd name="connsiteY74" fmla="*/ 349135 h 3466408"/>
              <a:gd name="connsiteX75" fmla="*/ 1296786 w 4028129"/>
              <a:gd name="connsiteY75" fmla="*/ 324197 h 3466408"/>
              <a:gd name="connsiteX76" fmla="*/ 1346662 w 4028129"/>
              <a:gd name="connsiteY76" fmla="*/ 340822 h 3466408"/>
              <a:gd name="connsiteX77" fmla="*/ 1379913 w 4028129"/>
              <a:gd name="connsiteY77" fmla="*/ 357448 h 3466408"/>
              <a:gd name="connsiteX78" fmla="*/ 1404851 w 4028129"/>
              <a:gd name="connsiteY78" fmla="*/ 374073 h 3466408"/>
              <a:gd name="connsiteX79" fmla="*/ 1429789 w 4028129"/>
              <a:gd name="connsiteY79" fmla="*/ 382386 h 3466408"/>
              <a:gd name="connsiteX80" fmla="*/ 1487978 w 4028129"/>
              <a:gd name="connsiteY80" fmla="*/ 374073 h 3466408"/>
              <a:gd name="connsiteX81" fmla="*/ 1537855 w 4028129"/>
              <a:gd name="connsiteY81" fmla="*/ 357448 h 3466408"/>
              <a:gd name="connsiteX82" fmla="*/ 1579418 w 4028129"/>
              <a:gd name="connsiteY82" fmla="*/ 349135 h 3466408"/>
              <a:gd name="connsiteX83" fmla="*/ 1629295 w 4028129"/>
              <a:gd name="connsiteY83" fmla="*/ 332509 h 3466408"/>
              <a:gd name="connsiteX84" fmla="*/ 1654233 w 4028129"/>
              <a:gd name="connsiteY84" fmla="*/ 324197 h 3466408"/>
              <a:gd name="connsiteX85" fmla="*/ 1679171 w 4028129"/>
              <a:gd name="connsiteY85" fmla="*/ 315884 h 3466408"/>
              <a:gd name="connsiteX86" fmla="*/ 1720735 w 4028129"/>
              <a:gd name="connsiteY86" fmla="*/ 290946 h 3466408"/>
              <a:gd name="connsiteX87" fmla="*/ 1753986 w 4028129"/>
              <a:gd name="connsiteY87" fmla="*/ 257695 h 3466408"/>
              <a:gd name="connsiteX88" fmla="*/ 1770611 w 4028129"/>
              <a:gd name="connsiteY88" fmla="*/ 241069 h 3466408"/>
              <a:gd name="connsiteX89" fmla="*/ 1787237 w 4028129"/>
              <a:gd name="connsiteY89" fmla="*/ 224444 h 3466408"/>
              <a:gd name="connsiteX90" fmla="*/ 1795549 w 4028129"/>
              <a:gd name="connsiteY90" fmla="*/ 199506 h 3466408"/>
              <a:gd name="connsiteX91" fmla="*/ 1837113 w 4028129"/>
              <a:gd name="connsiteY91" fmla="*/ 157942 h 3466408"/>
              <a:gd name="connsiteX92" fmla="*/ 1853738 w 4028129"/>
              <a:gd name="connsiteY92" fmla="*/ 108066 h 3466408"/>
              <a:gd name="connsiteX93" fmla="*/ 1945178 w 4028129"/>
              <a:gd name="connsiteY93" fmla="*/ 133004 h 3466408"/>
              <a:gd name="connsiteX94" fmla="*/ 1970117 w 4028129"/>
              <a:gd name="connsiteY94" fmla="*/ 141317 h 3466408"/>
              <a:gd name="connsiteX95" fmla="*/ 1995055 w 4028129"/>
              <a:gd name="connsiteY95" fmla="*/ 157942 h 3466408"/>
              <a:gd name="connsiteX96" fmla="*/ 2011680 w 4028129"/>
              <a:gd name="connsiteY96" fmla="*/ 174568 h 3466408"/>
              <a:gd name="connsiteX97" fmla="*/ 2053244 w 4028129"/>
              <a:gd name="connsiteY97" fmla="*/ 182880 h 3466408"/>
              <a:gd name="connsiteX98" fmla="*/ 2078182 w 4028129"/>
              <a:gd name="connsiteY98" fmla="*/ 191193 h 3466408"/>
              <a:gd name="connsiteX99" fmla="*/ 2177935 w 4028129"/>
              <a:gd name="connsiteY99" fmla="*/ 199506 h 3466408"/>
              <a:gd name="connsiteX100" fmla="*/ 2227811 w 4028129"/>
              <a:gd name="connsiteY100" fmla="*/ 216131 h 3466408"/>
              <a:gd name="connsiteX101" fmla="*/ 2252749 w 4028129"/>
              <a:gd name="connsiteY101" fmla="*/ 224444 h 3466408"/>
              <a:gd name="connsiteX102" fmla="*/ 2277688 w 4028129"/>
              <a:gd name="connsiteY102" fmla="*/ 241069 h 3466408"/>
              <a:gd name="connsiteX103" fmla="*/ 2327564 w 4028129"/>
              <a:gd name="connsiteY103" fmla="*/ 257695 h 3466408"/>
              <a:gd name="connsiteX104" fmla="*/ 2377440 w 4028129"/>
              <a:gd name="connsiteY104" fmla="*/ 274320 h 3466408"/>
              <a:gd name="connsiteX105" fmla="*/ 2435629 w 4028129"/>
              <a:gd name="connsiteY105" fmla="*/ 282633 h 3466408"/>
              <a:gd name="connsiteX106" fmla="*/ 2493818 w 4028129"/>
              <a:gd name="connsiteY106" fmla="*/ 299259 h 3466408"/>
              <a:gd name="connsiteX107" fmla="*/ 2552008 w 4028129"/>
              <a:gd name="connsiteY107" fmla="*/ 307571 h 3466408"/>
              <a:gd name="connsiteX108" fmla="*/ 2901142 w 4028129"/>
              <a:gd name="connsiteY108" fmla="*/ 290946 h 3466408"/>
              <a:gd name="connsiteX109" fmla="*/ 2975957 w 4028129"/>
              <a:gd name="connsiteY109" fmla="*/ 274320 h 3466408"/>
              <a:gd name="connsiteX110" fmla="*/ 3017520 w 4028129"/>
              <a:gd name="connsiteY110" fmla="*/ 241069 h 3466408"/>
              <a:gd name="connsiteX111" fmla="*/ 3042458 w 4028129"/>
              <a:gd name="connsiteY111" fmla="*/ 232757 h 3466408"/>
              <a:gd name="connsiteX112" fmla="*/ 3059084 w 4028129"/>
              <a:gd name="connsiteY112" fmla="*/ 216131 h 3466408"/>
              <a:gd name="connsiteX113" fmla="*/ 3084022 w 4028129"/>
              <a:gd name="connsiteY113" fmla="*/ 199506 h 3466408"/>
              <a:gd name="connsiteX114" fmla="*/ 3100648 w 4028129"/>
              <a:gd name="connsiteY114" fmla="*/ 174568 h 3466408"/>
              <a:gd name="connsiteX115" fmla="*/ 3142211 w 4028129"/>
              <a:gd name="connsiteY115" fmla="*/ 141317 h 3466408"/>
              <a:gd name="connsiteX116" fmla="*/ 3150524 w 4028129"/>
              <a:gd name="connsiteY116" fmla="*/ 116379 h 3466408"/>
              <a:gd name="connsiteX117" fmla="*/ 3192088 w 4028129"/>
              <a:gd name="connsiteY117" fmla="*/ 83128 h 3466408"/>
              <a:gd name="connsiteX118" fmla="*/ 3258589 w 4028129"/>
              <a:gd name="connsiteY118" fmla="*/ 99753 h 3466408"/>
              <a:gd name="connsiteX119" fmla="*/ 3316778 w 4028129"/>
              <a:gd name="connsiteY119" fmla="*/ 116379 h 3466408"/>
              <a:gd name="connsiteX120" fmla="*/ 3399906 w 4028129"/>
              <a:gd name="connsiteY120" fmla="*/ 99753 h 3466408"/>
              <a:gd name="connsiteX121" fmla="*/ 3424844 w 4028129"/>
              <a:gd name="connsiteY121" fmla="*/ 83128 h 3466408"/>
              <a:gd name="connsiteX122" fmla="*/ 3474720 w 4028129"/>
              <a:gd name="connsiteY122" fmla="*/ 66502 h 3466408"/>
              <a:gd name="connsiteX123" fmla="*/ 3532909 w 4028129"/>
              <a:gd name="connsiteY123" fmla="*/ 16626 h 3466408"/>
              <a:gd name="connsiteX124" fmla="*/ 3682538 w 4028129"/>
              <a:gd name="connsiteY124" fmla="*/ 41564 h 3466408"/>
              <a:gd name="connsiteX125" fmla="*/ 3773978 w 4028129"/>
              <a:gd name="connsiteY125" fmla="*/ 49877 h 3466408"/>
              <a:gd name="connsiteX126" fmla="*/ 3981797 w 4028129"/>
              <a:gd name="connsiteY126" fmla="*/ 41564 h 3466408"/>
              <a:gd name="connsiteX127" fmla="*/ 4015048 w 4028129"/>
              <a:gd name="connsiteY127" fmla="*/ 33251 h 3466408"/>
              <a:gd name="connsiteX128" fmla="*/ 4023360 w 4028129"/>
              <a:gd name="connsiteY128" fmla="*/ 0 h 3466408"/>
              <a:gd name="connsiteX129" fmla="*/ 3973484 w 4028129"/>
              <a:gd name="connsiteY129" fmla="*/ 49877 h 3466408"/>
              <a:gd name="connsiteX130" fmla="*/ 3956858 w 4028129"/>
              <a:gd name="connsiteY130" fmla="*/ 66502 h 3466408"/>
              <a:gd name="connsiteX131" fmla="*/ 3940233 w 4028129"/>
              <a:gd name="connsiteY131" fmla="*/ 83128 h 3466408"/>
              <a:gd name="connsiteX132" fmla="*/ 3923608 w 4028129"/>
              <a:gd name="connsiteY132" fmla="*/ 133004 h 3466408"/>
              <a:gd name="connsiteX133" fmla="*/ 3873731 w 4028129"/>
              <a:gd name="connsiteY133" fmla="*/ 199506 h 3466408"/>
              <a:gd name="connsiteX134" fmla="*/ 3848793 w 4028129"/>
              <a:gd name="connsiteY134" fmla="*/ 249382 h 3466408"/>
              <a:gd name="connsiteX135" fmla="*/ 3823855 w 4028129"/>
              <a:gd name="connsiteY135" fmla="*/ 357448 h 3466408"/>
              <a:gd name="connsiteX136" fmla="*/ 3807229 w 4028129"/>
              <a:gd name="connsiteY136" fmla="*/ 374073 h 3466408"/>
              <a:gd name="connsiteX137" fmla="*/ 3790604 w 4028129"/>
              <a:gd name="connsiteY137" fmla="*/ 423949 h 3466408"/>
              <a:gd name="connsiteX138" fmla="*/ 3749040 w 4028129"/>
              <a:gd name="connsiteY138" fmla="*/ 457200 h 3466408"/>
              <a:gd name="connsiteX139" fmla="*/ 3690851 w 4028129"/>
              <a:gd name="connsiteY139" fmla="*/ 523702 h 3466408"/>
              <a:gd name="connsiteX140" fmla="*/ 3682538 w 4028129"/>
              <a:gd name="connsiteY140" fmla="*/ 548640 h 3466408"/>
              <a:gd name="connsiteX141" fmla="*/ 3665913 w 4028129"/>
              <a:gd name="connsiteY141" fmla="*/ 565266 h 3466408"/>
              <a:gd name="connsiteX142" fmla="*/ 3649288 w 4028129"/>
              <a:gd name="connsiteY142" fmla="*/ 615142 h 3466408"/>
              <a:gd name="connsiteX143" fmla="*/ 3632662 w 4028129"/>
              <a:gd name="connsiteY143" fmla="*/ 723208 h 3466408"/>
              <a:gd name="connsiteX144" fmla="*/ 3591098 w 4028129"/>
              <a:gd name="connsiteY144" fmla="*/ 764771 h 3466408"/>
              <a:gd name="connsiteX145" fmla="*/ 3532909 w 4028129"/>
              <a:gd name="connsiteY145" fmla="*/ 831273 h 3466408"/>
              <a:gd name="connsiteX146" fmla="*/ 3474720 w 4028129"/>
              <a:gd name="connsiteY146" fmla="*/ 881149 h 3466408"/>
              <a:gd name="connsiteX147" fmla="*/ 3433157 w 4028129"/>
              <a:gd name="connsiteY147" fmla="*/ 914400 h 3466408"/>
              <a:gd name="connsiteX148" fmla="*/ 3391593 w 4028129"/>
              <a:gd name="connsiteY148" fmla="*/ 939339 h 3466408"/>
              <a:gd name="connsiteX149" fmla="*/ 3350029 w 4028129"/>
              <a:gd name="connsiteY149" fmla="*/ 1014153 h 3466408"/>
              <a:gd name="connsiteX150" fmla="*/ 3333404 w 4028129"/>
              <a:gd name="connsiteY150" fmla="*/ 1030779 h 3466408"/>
              <a:gd name="connsiteX151" fmla="*/ 3316778 w 4028129"/>
              <a:gd name="connsiteY151" fmla="*/ 1055717 h 3466408"/>
              <a:gd name="connsiteX152" fmla="*/ 3266902 w 4028129"/>
              <a:gd name="connsiteY152" fmla="*/ 1088968 h 3466408"/>
              <a:gd name="connsiteX153" fmla="*/ 3217026 w 4028129"/>
              <a:gd name="connsiteY153" fmla="*/ 1105593 h 3466408"/>
              <a:gd name="connsiteX154" fmla="*/ 3200400 w 4028129"/>
              <a:gd name="connsiteY154" fmla="*/ 1122219 h 3466408"/>
              <a:gd name="connsiteX155" fmla="*/ 3175462 w 4028129"/>
              <a:gd name="connsiteY155" fmla="*/ 1130531 h 3466408"/>
              <a:gd name="connsiteX156" fmla="*/ 3158837 w 4028129"/>
              <a:gd name="connsiteY156" fmla="*/ 1180408 h 3466408"/>
              <a:gd name="connsiteX157" fmla="*/ 3142211 w 4028129"/>
              <a:gd name="connsiteY157" fmla="*/ 1197033 h 3466408"/>
              <a:gd name="connsiteX158" fmla="*/ 3108960 w 4028129"/>
              <a:gd name="connsiteY158" fmla="*/ 1238597 h 3466408"/>
              <a:gd name="connsiteX159" fmla="*/ 3100648 w 4028129"/>
              <a:gd name="connsiteY159" fmla="*/ 1263535 h 3466408"/>
              <a:gd name="connsiteX160" fmla="*/ 3075709 w 4028129"/>
              <a:gd name="connsiteY160" fmla="*/ 1271848 h 3466408"/>
              <a:gd name="connsiteX161" fmla="*/ 3050771 w 4028129"/>
              <a:gd name="connsiteY161" fmla="*/ 1288473 h 3466408"/>
              <a:gd name="connsiteX162" fmla="*/ 3017520 w 4028129"/>
              <a:gd name="connsiteY162" fmla="*/ 1321724 h 3466408"/>
              <a:gd name="connsiteX163" fmla="*/ 2975957 w 4028129"/>
              <a:gd name="connsiteY163" fmla="*/ 1354975 h 3466408"/>
              <a:gd name="connsiteX164" fmla="*/ 2951018 w 4028129"/>
              <a:gd name="connsiteY164" fmla="*/ 1396539 h 3466408"/>
              <a:gd name="connsiteX165" fmla="*/ 2942706 w 4028129"/>
              <a:gd name="connsiteY165" fmla="*/ 1421477 h 3466408"/>
              <a:gd name="connsiteX166" fmla="*/ 2892829 w 4028129"/>
              <a:gd name="connsiteY166" fmla="*/ 1471353 h 3466408"/>
              <a:gd name="connsiteX167" fmla="*/ 2859578 w 4028129"/>
              <a:gd name="connsiteY167" fmla="*/ 1504604 h 3466408"/>
              <a:gd name="connsiteX168" fmla="*/ 2834640 w 4028129"/>
              <a:gd name="connsiteY168" fmla="*/ 1529542 h 3466408"/>
              <a:gd name="connsiteX169" fmla="*/ 2826328 w 4028129"/>
              <a:gd name="connsiteY169" fmla="*/ 1554480 h 3466408"/>
              <a:gd name="connsiteX170" fmla="*/ 2784764 w 4028129"/>
              <a:gd name="connsiteY170" fmla="*/ 1587731 h 3466408"/>
              <a:gd name="connsiteX171" fmla="*/ 2768138 w 4028129"/>
              <a:gd name="connsiteY171" fmla="*/ 1604357 h 3466408"/>
              <a:gd name="connsiteX172" fmla="*/ 2759826 w 4028129"/>
              <a:gd name="connsiteY172" fmla="*/ 1629295 h 3466408"/>
              <a:gd name="connsiteX173" fmla="*/ 2726575 w 4028129"/>
              <a:gd name="connsiteY173" fmla="*/ 1662546 h 3466408"/>
              <a:gd name="connsiteX174" fmla="*/ 2718262 w 4028129"/>
              <a:gd name="connsiteY174" fmla="*/ 1687484 h 3466408"/>
              <a:gd name="connsiteX175" fmla="*/ 2693324 w 4028129"/>
              <a:gd name="connsiteY175" fmla="*/ 1704109 h 3466408"/>
              <a:gd name="connsiteX176" fmla="*/ 2676698 w 4028129"/>
              <a:gd name="connsiteY176" fmla="*/ 1729048 h 3466408"/>
              <a:gd name="connsiteX177" fmla="*/ 2668386 w 4028129"/>
              <a:gd name="connsiteY177" fmla="*/ 1753986 h 3466408"/>
              <a:gd name="connsiteX178" fmla="*/ 2635135 w 4028129"/>
              <a:gd name="connsiteY178" fmla="*/ 1787237 h 3466408"/>
              <a:gd name="connsiteX179" fmla="*/ 2618509 w 4028129"/>
              <a:gd name="connsiteY179" fmla="*/ 1812175 h 3466408"/>
              <a:gd name="connsiteX180" fmla="*/ 2610197 w 4028129"/>
              <a:gd name="connsiteY180" fmla="*/ 1837113 h 3466408"/>
              <a:gd name="connsiteX181" fmla="*/ 2593571 w 4028129"/>
              <a:gd name="connsiteY181" fmla="*/ 1862051 h 3466408"/>
              <a:gd name="connsiteX182" fmla="*/ 2576946 w 4028129"/>
              <a:gd name="connsiteY182" fmla="*/ 1920240 h 3466408"/>
              <a:gd name="connsiteX183" fmla="*/ 2560320 w 4028129"/>
              <a:gd name="connsiteY183" fmla="*/ 1936866 h 3466408"/>
              <a:gd name="connsiteX184" fmla="*/ 2535382 w 4028129"/>
              <a:gd name="connsiteY184" fmla="*/ 1978429 h 3466408"/>
              <a:gd name="connsiteX185" fmla="*/ 2502131 w 4028129"/>
              <a:gd name="connsiteY185" fmla="*/ 2028306 h 3466408"/>
              <a:gd name="connsiteX186" fmla="*/ 2460568 w 4028129"/>
              <a:gd name="connsiteY186" fmla="*/ 2103120 h 3466408"/>
              <a:gd name="connsiteX187" fmla="*/ 2443942 w 4028129"/>
              <a:gd name="connsiteY187" fmla="*/ 2119746 h 3466408"/>
              <a:gd name="connsiteX188" fmla="*/ 2410691 w 4028129"/>
              <a:gd name="connsiteY188" fmla="*/ 2169622 h 3466408"/>
              <a:gd name="connsiteX189" fmla="*/ 2369128 w 4028129"/>
              <a:gd name="connsiteY189" fmla="*/ 2219499 h 3466408"/>
              <a:gd name="connsiteX190" fmla="*/ 2352502 w 4028129"/>
              <a:gd name="connsiteY190" fmla="*/ 2236124 h 3466408"/>
              <a:gd name="connsiteX191" fmla="*/ 2319251 w 4028129"/>
              <a:gd name="connsiteY191" fmla="*/ 2277688 h 3466408"/>
              <a:gd name="connsiteX192" fmla="*/ 2294313 w 4028129"/>
              <a:gd name="connsiteY192" fmla="*/ 2335877 h 3466408"/>
              <a:gd name="connsiteX193" fmla="*/ 2269375 w 4028129"/>
              <a:gd name="connsiteY193" fmla="*/ 2352502 h 3466408"/>
              <a:gd name="connsiteX194" fmla="*/ 2252749 w 4028129"/>
              <a:gd name="connsiteY194" fmla="*/ 2369128 h 3466408"/>
              <a:gd name="connsiteX195" fmla="*/ 2227811 w 4028129"/>
              <a:gd name="connsiteY195" fmla="*/ 2410691 h 3466408"/>
              <a:gd name="connsiteX196" fmla="*/ 2211186 w 4028129"/>
              <a:gd name="connsiteY196" fmla="*/ 2443942 h 3466408"/>
              <a:gd name="connsiteX197" fmla="*/ 2194560 w 4028129"/>
              <a:gd name="connsiteY197" fmla="*/ 2460568 h 3466408"/>
              <a:gd name="connsiteX198" fmla="*/ 2161309 w 4028129"/>
              <a:gd name="connsiteY198" fmla="*/ 2510444 h 3466408"/>
              <a:gd name="connsiteX199" fmla="*/ 2119746 w 4028129"/>
              <a:gd name="connsiteY199" fmla="*/ 2585259 h 3466408"/>
              <a:gd name="connsiteX200" fmla="*/ 2103120 w 4028129"/>
              <a:gd name="connsiteY200" fmla="*/ 2601884 h 3466408"/>
              <a:gd name="connsiteX201" fmla="*/ 2069869 w 4028129"/>
              <a:gd name="connsiteY201" fmla="*/ 2643448 h 3466408"/>
              <a:gd name="connsiteX202" fmla="*/ 2061557 w 4028129"/>
              <a:gd name="connsiteY202" fmla="*/ 2668386 h 3466408"/>
              <a:gd name="connsiteX203" fmla="*/ 2036618 w 4028129"/>
              <a:gd name="connsiteY203" fmla="*/ 2676699 h 3466408"/>
              <a:gd name="connsiteX204" fmla="*/ 1995055 w 4028129"/>
              <a:gd name="connsiteY204" fmla="*/ 2743200 h 3466408"/>
              <a:gd name="connsiteX205" fmla="*/ 1961804 w 4028129"/>
              <a:gd name="connsiteY205" fmla="*/ 2793077 h 3466408"/>
              <a:gd name="connsiteX206" fmla="*/ 1928553 w 4028129"/>
              <a:gd name="connsiteY206" fmla="*/ 2826328 h 3466408"/>
              <a:gd name="connsiteX207" fmla="*/ 1911928 w 4028129"/>
              <a:gd name="connsiteY207" fmla="*/ 2851266 h 3466408"/>
              <a:gd name="connsiteX208" fmla="*/ 1903615 w 4028129"/>
              <a:gd name="connsiteY208" fmla="*/ 2876204 h 3466408"/>
              <a:gd name="connsiteX209" fmla="*/ 1862051 w 4028129"/>
              <a:gd name="connsiteY209" fmla="*/ 2917768 h 3466408"/>
              <a:gd name="connsiteX210" fmla="*/ 1820488 w 4028129"/>
              <a:gd name="connsiteY210" fmla="*/ 2992582 h 3466408"/>
              <a:gd name="connsiteX211" fmla="*/ 1787237 w 4028129"/>
              <a:gd name="connsiteY211" fmla="*/ 3034146 h 3466408"/>
              <a:gd name="connsiteX212" fmla="*/ 1753986 w 4028129"/>
              <a:gd name="connsiteY212" fmla="*/ 3100648 h 3466408"/>
              <a:gd name="connsiteX213" fmla="*/ 1729048 w 4028129"/>
              <a:gd name="connsiteY213" fmla="*/ 3150524 h 3466408"/>
              <a:gd name="connsiteX214" fmla="*/ 1720735 w 4028129"/>
              <a:gd name="connsiteY214" fmla="*/ 3175462 h 3466408"/>
              <a:gd name="connsiteX215" fmla="*/ 1687484 w 4028129"/>
              <a:gd name="connsiteY215" fmla="*/ 3217026 h 3466408"/>
              <a:gd name="connsiteX216" fmla="*/ 1662546 w 4028129"/>
              <a:gd name="connsiteY216" fmla="*/ 3291840 h 3466408"/>
              <a:gd name="connsiteX217" fmla="*/ 1654233 w 4028129"/>
              <a:gd name="connsiteY217" fmla="*/ 3316779 h 3466408"/>
              <a:gd name="connsiteX218" fmla="*/ 1637608 w 4028129"/>
              <a:gd name="connsiteY218" fmla="*/ 3391593 h 3466408"/>
              <a:gd name="connsiteX219" fmla="*/ 1612669 w 4028129"/>
              <a:gd name="connsiteY219" fmla="*/ 3466408 h 3466408"/>
              <a:gd name="connsiteX220" fmla="*/ 1487978 w 4028129"/>
              <a:gd name="connsiteY220" fmla="*/ 3458095 h 3466408"/>
              <a:gd name="connsiteX221" fmla="*/ 1338349 w 4028129"/>
              <a:gd name="connsiteY221" fmla="*/ 3466408 h 3466408"/>
              <a:gd name="connsiteX222" fmla="*/ 1296786 w 4028129"/>
              <a:gd name="connsiteY222" fmla="*/ 3458095 h 3466408"/>
              <a:gd name="connsiteX223" fmla="*/ 1280160 w 4028129"/>
              <a:gd name="connsiteY223" fmla="*/ 3441469 h 346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028129" h="3466408">
                <a:moveTo>
                  <a:pt x="1238597" y="3391593"/>
                </a:moveTo>
                <a:cubicBezTo>
                  <a:pt x="1267207" y="3343909"/>
                  <a:pt x="1273591" y="3353071"/>
                  <a:pt x="1255222" y="3291840"/>
                </a:cubicBezTo>
                <a:cubicBezTo>
                  <a:pt x="1252351" y="3282271"/>
                  <a:pt x="1245099" y="3274487"/>
                  <a:pt x="1238597" y="3266902"/>
                </a:cubicBezTo>
                <a:cubicBezTo>
                  <a:pt x="1228396" y="3255001"/>
                  <a:pt x="1205346" y="3233651"/>
                  <a:pt x="1205346" y="3233651"/>
                </a:cubicBezTo>
                <a:cubicBezTo>
                  <a:pt x="1184451" y="3170968"/>
                  <a:pt x="1212637" y="3248233"/>
                  <a:pt x="1180408" y="3183775"/>
                </a:cubicBezTo>
                <a:cubicBezTo>
                  <a:pt x="1176489" y="3175938"/>
                  <a:pt x="1174866" y="3167150"/>
                  <a:pt x="1172095" y="3158837"/>
                </a:cubicBezTo>
                <a:cubicBezTo>
                  <a:pt x="1169324" y="3128357"/>
                  <a:pt x="1168110" y="3097695"/>
                  <a:pt x="1163782" y="3067397"/>
                </a:cubicBezTo>
                <a:cubicBezTo>
                  <a:pt x="1162543" y="3058723"/>
                  <a:pt x="1159977" y="3049973"/>
                  <a:pt x="1155469" y="3042459"/>
                </a:cubicBezTo>
                <a:cubicBezTo>
                  <a:pt x="1149187" y="3031989"/>
                  <a:pt x="1123176" y="3013328"/>
                  <a:pt x="1113906" y="3009208"/>
                </a:cubicBezTo>
                <a:cubicBezTo>
                  <a:pt x="1068050" y="2988828"/>
                  <a:pt x="1067166" y="2995444"/>
                  <a:pt x="1022466" y="2984269"/>
                </a:cubicBezTo>
                <a:cubicBezTo>
                  <a:pt x="1013965" y="2982144"/>
                  <a:pt x="1005841" y="2978728"/>
                  <a:pt x="997528" y="2975957"/>
                </a:cubicBezTo>
                <a:cubicBezTo>
                  <a:pt x="952727" y="2931156"/>
                  <a:pt x="1017811" y="3002890"/>
                  <a:pt x="972589" y="2901142"/>
                </a:cubicBezTo>
                <a:cubicBezTo>
                  <a:pt x="968531" y="2892013"/>
                  <a:pt x="957386" y="2886763"/>
                  <a:pt x="947651" y="2884517"/>
                </a:cubicBezTo>
                <a:cubicBezTo>
                  <a:pt x="920517" y="2878255"/>
                  <a:pt x="892233" y="2878975"/>
                  <a:pt x="864524" y="2876204"/>
                </a:cubicBezTo>
                <a:cubicBezTo>
                  <a:pt x="825115" y="2836797"/>
                  <a:pt x="859598" y="2882361"/>
                  <a:pt x="864524" y="2842953"/>
                </a:cubicBezTo>
                <a:cubicBezTo>
                  <a:pt x="866615" y="2826228"/>
                  <a:pt x="862129" y="2808859"/>
                  <a:pt x="856211" y="2793077"/>
                </a:cubicBezTo>
                <a:cubicBezTo>
                  <a:pt x="853459" y="2785739"/>
                  <a:pt x="846306" y="2780483"/>
                  <a:pt x="839586" y="2776451"/>
                </a:cubicBezTo>
                <a:cubicBezTo>
                  <a:pt x="821453" y="2765571"/>
                  <a:pt x="766539" y="2761266"/>
                  <a:pt x="756458" y="2759826"/>
                </a:cubicBezTo>
                <a:cubicBezTo>
                  <a:pt x="748145" y="2757055"/>
                  <a:pt x="738362" y="2756987"/>
                  <a:pt x="731520" y="2751513"/>
                </a:cubicBezTo>
                <a:cubicBezTo>
                  <a:pt x="717480" y="2740281"/>
                  <a:pt x="716521" y="2717771"/>
                  <a:pt x="698269" y="2709949"/>
                </a:cubicBezTo>
                <a:cubicBezTo>
                  <a:pt x="685283" y="2704383"/>
                  <a:pt x="670337" y="2705354"/>
                  <a:pt x="656706" y="2701637"/>
                </a:cubicBezTo>
                <a:cubicBezTo>
                  <a:pt x="639798" y="2697026"/>
                  <a:pt x="623831" y="2689261"/>
                  <a:pt x="606829" y="2685011"/>
                </a:cubicBezTo>
                <a:lnTo>
                  <a:pt x="573578" y="2676699"/>
                </a:lnTo>
                <a:cubicBezTo>
                  <a:pt x="570807" y="2668386"/>
                  <a:pt x="566505" y="2660435"/>
                  <a:pt x="565266" y="2651760"/>
                </a:cubicBezTo>
                <a:cubicBezTo>
                  <a:pt x="546990" y="2523826"/>
                  <a:pt x="595368" y="2563275"/>
                  <a:pt x="448888" y="2552008"/>
                </a:cubicBezTo>
                <a:cubicBezTo>
                  <a:pt x="440575" y="2546466"/>
                  <a:pt x="432885" y="2539850"/>
                  <a:pt x="423949" y="2535382"/>
                </a:cubicBezTo>
                <a:cubicBezTo>
                  <a:pt x="389992" y="2518403"/>
                  <a:pt x="321550" y="2520614"/>
                  <a:pt x="299258" y="2518757"/>
                </a:cubicBezTo>
                <a:cubicBezTo>
                  <a:pt x="259713" y="2505575"/>
                  <a:pt x="252671" y="2508088"/>
                  <a:pt x="224444" y="2485506"/>
                </a:cubicBezTo>
                <a:cubicBezTo>
                  <a:pt x="218324" y="2480610"/>
                  <a:pt x="213360" y="2474422"/>
                  <a:pt x="207818" y="2468880"/>
                </a:cubicBezTo>
                <a:cubicBezTo>
                  <a:pt x="205047" y="2449484"/>
                  <a:pt x="205136" y="2429458"/>
                  <a:pt x="199506" y="2410691"/>
                </a:cubicBezTo>
                <a:cubicBezTo>
                  <a:pt x="196635" y="2401122"/>
                  <a:pt x="187348" y="2394689"/>
                  <a:pt x="182880" y="2385753"/>
                </a:cubicBezTo>
                <a:cubicBezTo>
                  <a:pt x="178961" y="2377916"/>
                  <a:pt x="177339" y="2369128"/>
                  <a:pt x="174568" y="2360815"/>
                </a:cubicBezTo>
                <a:cubicBezTo>
                  <a:pt x="177339" y="2335877"/>
                  <a:pt x="178755" y="2310750"/>
                  <a:pt x="182880" y="2286000"/>
                </a:cubicBezTo>
                <a:cubicBezTo>
                  <a:pt x="184320" y="2277357"/>
                  <a:pt x="191193" y="2269824"/>
                  <a:pt x="191193" y="2261062"/>
                </a:cubicBezTo>
                <a:cubicBezTo>
                  <a:pt x="191193" y="2205575"/>
                  <a:pt x="187687" y="2150087"/>
                  <a:pt x="182880" y="2094808"/>
                </a:cubicBezTo>
                <a:cubicBezTo>
                  <a:pt x="182121" y="2086078"/>
                  <a:pt x="176975" y="2078294"/>
                  <a:pt x="174568" y="2069869"/>
                </a:cubicBezTo>
                <a:cubicBezTo>
                  <a:pt x="149448" y="1981945"/>
                  <a:pt x="189130" y="2105246"/>
                  <a:pt x="149629" y="1986742"/>
                </a:cubicBezTo>
                <a:lnTo>
                  <a:pt x="141317" y="1961804"/>
                </a:lnTo>
                <a:cubicBezTo>
                  <a:pt x="135162" y="1647926"/>
                  <a:pt x="146536" y="1651326"/>
                  <a:pt x="124691" y="1454728"/>
                </a:cubicBezTo>
                <a:cubicBezTo>
                  <a:pt x="122224" y="1432525"/>
                  <a:pt x="121059" y="1410070"/>
                  <a:pt x="116378" y="1388226"/>
                </a:cubicBezTo>
                <a:cubicBezTo>
                  <a:pt x="112706" y="1371090"/>
                  <a:pt x="104004" y="1355351"/>
                  <a:pt x="99753" y="1338349"/>
                </a:cubicBezTo>
                <a:cubicBezTo>
                  <a:pt x="87190" y="1288102"/>
                  <a:pt x="95051" y="1315931"/>
                  <a:pt x="74815" y="1255222"/>
                </a:cubicBezTo>
                <a:lnTo>
                  <a:pt x="58189" y="1205346"/>
                </a:lnTo>
                <a:cubicBezTo>
                  <a:pt x="55418" y="1197033"/>
                  <a:pt x="54737" y="1187699"/>
                  <a:pt x="49877" y="1180408"/>
                </a:cubicBezTo>
                <a:cubicBezTo>
                  <a:pt x="31049" y="1152166"/>
                  <a:pt x="23221" y="1145164"/>
                  <a:pt x="16626" y="1105593"/>
                </a:cubicBezTo>
                <a:cubicBezTo>
                  <a:pt x="5092" y="1036390"/>
                  <a:pt x="10697" y="1072402"/>
                  <a:pt x="0" y="997528"/>
                </a:cubicBezTo>
                <a:cubicBezTo>
                  <a:pt x="8313" y="955964"/>
                  <a:pt x="7949" y="911670"/>
                  <a:pt x="24938" y="872837"/>
                </a:cubicBezTo>
                <a:cubicBezTo>
                  <a:pt x="29517" y="862370"/>
                  <a:pt x="47204" y="867663"/>
                  <a:pt x="58189" y="864524"/>
                </a:cubicBezTo>
                <a:cubicBezTo>
                  <a:pt x="106943" y="850594"/>
                  <a:pt x="59491" y="863874"/>
                  <a:pt x="108066" y="839586"/>
                </a:cubicBezTo>
                <a:cubicBezTo>
                  <a:pt x="115903" y="835667"/>
                  <a:pt x="124691" y="834044"/>
                  <a:pt x="133004" y="831273"/>
                </a:cubicBezTo>
                <a:cubicBezTo>
                  <a:pt x="146859" y="817418"/>
                  <a:pt x="158265" y="800577"/>
                  <a:pt x="174568" y="789709"/>
                </a:cubicBezTo>
                <a:cubicBezTo>
                  <a:pt x="230965" y="752112"/>
                  <a:pt x="210316" y="770588"/>
                  <a:pt x="241069" y="739833"/>
                </a:cubicBezTo>
                <a:cubicBezTo>
                  <a:pt x="271391" y="648870"/>
                  <a:pt x="223029" y="786660"/>
                  <a:pt x="266008" y="689957"/>
                </a:cubicBezTo>
                <a:cubicBezTo>
                  <a:pt x="298558" y="616720"/>
                  <a:pt x="262052" y="660661"/>
                  <a:pt x="307571" y="615142"/>
                </a:cubicBezTo>
                <a:cubicBezTo>
                  <a:pt x="326675" y="557831"/>
                  <a:pt x="311806" y="577658"/>
                  <a:pt x="340822" y="548640"/>
                </a:cubicBezTo>
                <a:cubicBezTo>
                  <a:pt x="361717" y="485957"/>
                  <a:pt x="333531" y="563222"/>
                  <a:pt x="365760" y="498764"/>
                </a:cubicBezTo>
                <a:cubicBezTo>
                  <a:pt x="369679" y="490927"/>
                  <a:pt x="369565" y="481340"/>
                  <a:pt x="374073" y="473826"/>
                </a:cubicBezTo>
                <a:cubicBezTo>
                  <a:pt x="378105" y="467106"/>
                  <a:pt x="385802" y="463320"/>
                  <a:pt x="390698" y="457200"/>
                </a:cubicBezTo>
                <a:cubicBezTo>
                  <a:pt x="396939" y="449399"/>
                  <a:pt x="402856" y="441198"/>
                  <a:pt x="407324" y="432262"/>
                </a:cubicBezTo>
                <a:cubicBezTo>
                  <a:pt x="411243" y="424425"/>
                  <a:pt x="410163" y="414166"/>
                  <a:pt x="415637" y="407324"/>
                </a:cubicBezTo>
                <a:cubicBezTo>
                  <a:pt x="421878" y="399523"/>
                  <a:pt x="432990" y="397201"/>
                  <a:pt x="440575" y="390699"/>
                </a:cubicBezTo>
                <a:cubicBezTo>
                  <a:pt x="440598" y="390679"/>
                  <a:pt x="482127" y="349146"/>
                  <a:pt x="490451" y="340822"/>
                </a:cubicBezTo>
                <a:lnTo>
                  <a:pt x="507077" y="324197"/>
                </a:lnTo>
                <a:cubicBezTo>
                  <a:pt x="563149" y="380269"/>
                  <a:pt x="534648" y="366638"/>
                  <a:pt x="581891" y="382386"/>
                </a:cubicBezTo>
                <a:cubicBezTo>
                  <a:pt x="595746" y="379615"/>
                  <a:pt x="609824" y="377791"/>
                  <a:pt x="623455" y="374073"/>
                </a:cubicBezTo>
                <a:cubicBezTo>
                  <a:pt x="640362" y="369462"/>
                  <a:pt x="655983" y="359926"/>
                  <a:pt x="673331" y="357448"/>
                </a:cubicBezTo>
                <a:cubicBezTo>
                  <a:pt x="706175" y="352756"/>
                  <a:pt x="740671" y="348926"/>
                  <a:pt x="773084" y="340822"/>
                </a:cubicBezTo>
                <a:cubicBezTo>
                  <a:pt x="781585" y="338697"/>
                  <a:pt x="789709" y="335280"/>
                  <a:pt x="798022" y="332509"/>
                </a:cubicBezTo>
                <a:cubicBezTo>
                  <a:pt x="805259" y="325272"/>
                  <a:pt x="829100" y="299259"/>
                  <a:pt x="839586" y="299259"/>
                </a:cubicBezTo>
                <a:cubicBezTo>
                  <a:pt x="849577" y="299259"/>
                  <a:pt x="855395" y="311827"/>
                  <a:pt x="864524" y="315884"/>
                </a:cubicBezTo>
                <a:cubicBezTo>
                  <a:pt x="880538" y="323001"/>
                  <a:pt x="897775" y="326967"/>
                  <a:pt x="914400" y="332509"/>
                </a:cubicBezTo>
                <a:cubicBezTo>
                  <a:pt x="974204" y="352444"/>
                  <a:pt x="899509" y="328255"/>
                  <a:pt x="972589" y="349135"/>
                </a:cubicBezTo>
                <a:cubicBezTo>
                  <a:pt x="981015" y="351542"/>
                  <a:pt x="988796" y="356720"/>
                  <a:pt x="997528" y="357448"/>
                </a:cubicBezTo>
                <a:cubicBezTo>
                  <a:pt x="1055582" y="362286"/>
                  <a:pt x="1113906" y="362989"/>
                  <a:pt x="1172095" y="365760"/>
                </a:cubicBezTo>
                <a:cubicBezTo>
                  <a:pt x="1182188" y="364318"/>
                  <a:pt x="1237085" y="360018"/>
                  <a:pt x="1255222" y="349135"/>
                </a:cubicBezTo>
                <a:cubicBezTo>
                  <a:pt x="1312270" y="314905"/>
                  <a:pt x="1226148" y="347741"/>
                  <a:pt x="1296786" y="324197"/>
                </a:cubicBezTo>
                <a:cubicBezTo>
                  <a:pt x="1313411" y="329739"/>
                  <a:pt x="1330988" y="332985"/>
                  <a:pt x="1346662" y="340822"/>
                </a:cubicBezTo>
                <a:cubicBezTo>
                  <a:pt x="1357746" y="346364"/>
                  <a:pt x="1369154" y="351300"/>
                  <a:pt x="1379913" y="357448"/>
                </a:cubicBezTo>
                <a:cubicBezTo>
                  <a:pt x="1388587" y="362405"/>
                  <a:pt x="1395915" y="369605"/>
                  <a:pt x="1404851" y="374073"/>
                </a:cubicBezTo>
                <a:cubicBezTo>
                  <a:pt x="1412688" y="377992"/>
                  <a:pt x="1421476" y="379615"/>
                  <a:pt x="1429789" y="382386"/>
                </a:cubicBezTo>
                <a:cubicBezTo>
                  <a:pt x="1449185" y="379615"/>
                  <a:pt x="1468886" y="378479"/>
                  <a:pt x="1487978" y="374073"/>
                </a:cubicBezTo>
                <a:cubicBezTo>
                  <a:pt x="1505054" y="370132"/>
                  <a:pt x="1520670" y="360885"/>
                  <a:pt x="1537855" y="357448"/>
                </a:cubicBezTo>
                <a:cubicBezTo>
                  <a:pt x="1551709" y="354677"/>
                  <a:pt x="1565787" y="352853"/>
                  <a:pt x="1579418" y="349135"/>
                </a:cubicBezTo>
                <a:cubicBezTo>
                  <a:pt x="1596325" y="344524"/>
                  <a:pt x="1612669" y="338051"/>
                  <a:pt x="1629295" y="332509"/>
                </a:cubicBezTo>
                <a:lnTo>
                  <a:pt x="1654233" y="324197"/>
                </a:lnTo>
                <a:lnTo>
                  <a:pt x="1679171" y="315884"/>
                </a:lnTo>
                <a:cubicBezTo>
                  <a:pt x="1740609" y="254450"/>
                  <a:pt x="1645188" y="344909"/>
                  <a:pt x="1720735" y="290946"/>
                </a:cubicBezTo>
                <a:cubicBezTo>
                  <a:pt x="1733490" y="281835"/>
                  <a:pt x="1742902" y="268779"/>
                  <a:pt x="1753986" y="257695"/>
                </a:cubicBezTo>
                <a:lnTo>
                  <a:pt x="1770611" y="241069"/>
                </a:lnTo>
                <a:lnTo>
                  <a:pt x="1787237" y="224444"/>
                </a:lnTo>
                <a:cubicBezTo>
                  <a:pt x="1790008" y="216131"/>
                  <a:pt x="1790292" y="206516"/>
                  <a:pt x="1795549" y="199506"/>
                </a:cubicBezTo>
                <a:cubicBezTo>
                  <a:pt x="1807305" y="183831"/>
                  <a:pt x="1837113" y="157942"/>
                  <a:pt x="1837113" y="157942"/>
                </a:cubicBezTo>
                <a:cubicBezTo>
                  <a:pt x="1842655" y="141317"/>
                  <a:pt x="1836554" y="104629"/>
                  <a:pt x="1853738" y="108066"/>
                </a:cubicBezTo>
                <a:cubicBezTo>
                  <a:pt x="1912485" y="119816"/>
                  <a:pt x="1881899" y="111911"/>
                  <a:pt x="1945178" y="133004"/>
                </a:cubicBezTo>
                <a:cubicBezTo>
                  <a:pt x="1953491" y="135775"/>
                  <a:pt x="1962826" y="136456"/>
                  <a:pt x="1970117" y="141317"/>
                </a:cubicBezTo>
                <a:cubicBezTo>
                  <a:pt x="1978430" y="146859"/>
                  <a:pt x="1987254" y="151701"/>
                  <a:pt x="1995055" y="157942"/>
                </a:cubicBezTo>
                <a:cubicBezTo>
                  <a:pt x="2001175" y="162838"/>
                  <a:pt x="2004476" y="171481"/>
                  <a:pt x="2011680" y="174568"/>
                </a:cubicBezTo>
                <a:cubicBezTo>
                  <a:pt x="2024667" y="180134"/>
                  <a:pt x="2039537" y="179453"/>
                  <a:pt x="2053244" y="182880"/>
                </a:cubicBezTo>
                <a:cubicBezTo>
                  <a:pt x="2061745" y="185005"/>
                  <a:pt x="2069497" y="190035"/>
                  <a:pt x="2078182" y="191193"/>
                </a:cubicBezTo>
                <a:cubicBezTo>
                  <a:pt x="2111256" y="195603"/>
                  <a:pt x="2144684" y="196735"/>
                  <a:pt x="2177935" y="199506"/>
                </a:cubicBezTo>
                <a:lnTo>
                  <a:pt x="2227811" y="216131"/>
                </a:lnTo>
                <a:cubicBezTo>
                  <a:pt x="2236124" y="218902"/>
                  <a:pt x="2245458" y="219584"/>
                  <a:pt x="2252749" y="224444"/>
                </a:cubicBezTo>
                <a:cubicBezTo>
                  <a:pt x="2261062" y="229986"/>
                  <a:pt x="2268558" y="237011"/>
                  <a:pt x="2277688" y="241069"/>
                </a:cubicBezTo>
                <a:cubicBezTo>
                  <a:pt x="2293702" y="248186"/>
                  <a:pt x="2310939" y="252153"/>
                  <a:pt x="2327564" y="257695"/>
                </a:cubicBezTo>
                <a:lnTo>
                  <a:pt x="2377440" y="274320"/>
                </a:lnTo>
                <a:lnTo>
                  <a:pt x="2435629" y="282633"/>
                </a:lnTo>
                <a:cubicBezTo>
                  <a:pt x="2456992" y="289754"/>
                  <a:pt x="2470860" y="295085"/>
                  <a:pt x="2493818" y="299259"/>
                </a:cubicBezTo>
                <a:cubicBezTo>
                  <a:pt x="2513096" y="302764"/>
                  <a:pt x="2532611" y="304800"/>
                  <a:pt x="2552008" y="307571"/>
                </a:cubicBezTo>
                <a:cubicBezTo>
                  <a:pt x="2994874" y="295603"/>
                  <a:pt x="2742316" y="319824"/>
                  <a:pt x="2901142" y="290946"/>
                </a:cubicBezTo>
                <a:cubicBezTo>
                  <a:pt x="2921212" y="287297"/>
                  <a:pt x="2955018" y="284789"/>
                  <a:pt x="2975957" y="274320"/>
                </a:cubicBezTo>
                <a:cubicBezTo>
                  <a:pt x="3075781" y="224409"/>
                  <a:pt x="2940200" y="287461"/>
                  <a:pt x="3017520" y="241069"/>
                </a:cubicBezTo>
                <a:cubicBezTo>
                  <a:pt x="3025034" y="236561"/>
                  <a:pt x="3034145" y="235528"/>
                  <a:pt x="3042458" y="232757"/>
                </a:cubicBezTo>
                <a:cubicBezTo>
                  <a:pt x="3048000" y="227215"/>
                  <a:pt x="3052964" y="221027"/>
                  <a:pt x="3059084" y="216131"/>
                </a:cubicBezTo>
                <a:cubicBezTo>
                  <a:pt x="3066885" y="209890"/>
                  <a:pt x="3076958" y="206570"/>
                  <a:pt x="3084022" y="199506"/>
                </a:cubicBezTo>
                <a:cubicBezTo>
                  <a:pt x="3091087" y="192442"/>
                  <a:pt x="3094407" y="182369"/>
                  <a:pt x="3100648" y="174568"/>
                </a:cubicBezTo>
                <a:cubicBezTo>
                  <a:pt x="3114187" y="157644"/>
                  <a:pt x="3123690" y="153664"/>
                  <a:pt x="3142211" y="141317"/>
                </a:cubicBezTo>
                <a:cubicBezTo>
                  <a:pt x="3144982" y="133004"/>
                  <a:pt x="3146016" y="123893"/>
                  <a:pt x="3150524" y="116379"/>
                </a:cubicBezTo>
                <a:cubicBezTo>
                  <a:pt x="3158422" y="103215"/>
                  <a:pt x="3180758" y="90681"/>
                  <a:pt x="3192088" y="83128"/>
                </a:cubicBezTo>
                <a:cubicBezTo>
                  <a:pt x="3276582" y="100026"/>
                  <a:pt x="3198951" y="82713"/>
                  <a:pt x="3258589" y="99753"/>
                </a:cubicBezTo>
                <a:cubicBezTo>
                  <a:pt x="3331654" y="120629"/>
                  <a:pt x="3256985" y="96447"/>
                  <a:pt x="3316778" y="116379"/>
                </a:cubicBezTo>
                <a:cubicBezTo>
                  <a:pt x="3328031" y="114503"/>
                  <a:pt x="3384122" y="106517"/>
                  <a:pt x="3399906" y="99753"/>
                </a:cubicBezTo>
                <a:cubicBezTo>
                  <a:pt x="3409089" y="95818"/>
                  <a:pt x="3415715" y="87186"/>
                  <a:pt x="3424844" y="83128"/>
                </a:cubicBezTo>
                <a:cubicBezTo>
                  <a:pt x="3440858" y="76010"/>
                  <a:pt x="3474720" y="66502"/>
                  <a:pt x="3474720" y="66502"/>
                </a:cubicBezTo>
                <a:cubicBezTo>
                  <a:pt x="3515035" y="26187"/>
                  <a:pt x="3494929" y="41946"/>
                  <a:pt x="3532909" y="16626"/>
                </a:cubicBezTo>
                <a:cubicBezTo>
                  <a:pt x="3593070" y="56731"/>
                  <a:pt x="3545537" y="31025"/>
                  <a:pt x="3682538" y="41564"/>
                </a:cubicBezTo>
                <a:cubicBezTo>
                  <a:pt x="3713054" y="43911"/>
                  <a:pt x="3743498" y="47106"/>
                  <a:pt x="3773978" y="49877"/>
                </a:cubicBezTo>
                <a:cubicBezTo>
                  <a:pt x="3843251" y="47106"/>
                  <a:pt x="3912633" y="46334"/>
                  <a:pt x="3981797" y="41564"/>
                </a:cubicBezTo>
                <a:cubicBezTo>
                  <a:pt x="3993195" y="40778"/>
                  <a:pt x="4006970" y="41330"/>
                  <a:pt x="4015048" y="33251"/>
                </a:cubicBezTo>
                <a:cubicBezTo>
                  <a:pt x="4023126" y="25172"/>
                  <a:pt x="4034785" y="0"/>
                  <a:pt x="4023360" y="0"/>
                </a:cubicBezTo>
                <a:cubicBezTo>
                  <a:pt x="4023357" y="0"/>
                  <a:pt x="3981798" y="41563"/>
                  <a:pt x="3973484" y="49877"/>
                </a:cubicBezTo>
                <a:lnTo>
                  <a:pt x="3956858" y="66502"/>
                </a:lnTo>
                <a:lnTo>
                  <a:pt x="3940233" y="83128"/>
                </a:lnTo>
                <a:cubicBezTo>
                  <a:pt x="3934691" y="99753"/>
                  <a:pt x="3936000" y="120613"/>
                  <a:pt x="3923608" y="133004"/>
                </a:cubicBezTo>
                <a:cubicBezTo>
                  <a:pt x="3892853" y="163757"/>
                  <a:pt x="3911329" y="143108"/>
                  <a:pt x="3873731" y="199506"/>
                </a:cubicBezTo>
                <a:cubicBezTo>
                  <a:pt x="3852246" y="231734"/>
                  <a:pt x="3860265" y="214967"/>
                  <a:pt x="3848793" y="249382"/>
                </a:cubicBezTo>
                <a:cubicBezTo>
                  <a:pt x="3846507" y="265382"/>
                  <a:pt x="3839068" y="342236"/>
                  <a:pt x="3823855" y="357448"/>
                </a:cubicBezTo>
                <a:lnTo>
                  <a:pt x="3807229" y="374073"/>
                </a:lnTo>
                <a:cubicBezTo>
                  <a:pt x="3801687" y="390698"/>
                  <a:pt x="3802996" y="411557"/>
                  <a:pt x="3790604" y="423949"/>
                </a:cubicBezTo>
                <a:cubicBezTo>
                  <a:pt x="3734007" y="480546"/>
                  <a:pt x="3822445" y="394281"/>
                  <a:pt x="3749040" y="457200"/>
                </a:cubicBezTo>
                <a:cubicBezTo>
                  <a:pt x="3718907" y="483028"/>
                  <a:pt x="3713779" y="493131"/>
                  <a:pt x="3690851" y="523702"/>
                </a:cubicBezTo>
                <a:cubicBezTo>
                  <a:pt x="3688080" y="532015"/>
                  <a:pt x="3687046" y="541126"/>
                  <a:pt x="3682538" y="548640"/>
                </a:cubicBezTo>
                <a:cubicBezTo>
                  <a:pt x="3678506" y="555360"/>
                  <a:pt x="3669418" y="558256"/>
                  <a:pt x="3665913" y="565266"/>
                </a:cubicBezTo>
                <a:cubicBezTo>
                  <a:pt x="3658076" y="580941"/>
                  <a:pt x="3649288" y="615142"/>
                  <a:pt x="3649288" y="615142"/>
                </a:cubicBezTo>
                <a:cubicBezTo>
                  <a:pt x="3646904" y="638986"/>
                  <a:pt x="3647641" y="693249"/>
                  <a:pt x="3632662" y="723208"/>
                </a:cubicBezTo>
                <a:cubicBezTo>
                  <a:pt x="3614189" y="760156"/>
                  <a:pt x="3620656" y="738908"/>
                  <a:pt x="3591098" y="764771"/>
                </a:cubicBezTo>
                <a:cubicBezTo>
                  <a:pt x="3501698" y="842996"/>
                  <a:pt x="3581194" y="774941"/>
                  <a:pt x="3532909" y="831273"/>
                </a:cubicBezTo>
                <a:cubicBezTo>
                  <a:pt x="3506031" y="862630"/>
                  <a:pt x="3504136" y="861539"/>
                  <a:pt x="3474720" y="881149"/>
                </a:cubicBezTo>
                <a:cubicBezTo>
                  <a:pt x="3441608" y="930820"/>
                  <a:pt x="3477770" y="887633"/>
                  <a:pt x="3433157" y="914400"/>
                </a:cubicBezTo>
                <a:cubicBezTo>
                  <a:pt x="3376098" y="948635"/>
                  <a:pt x="3462243" y="915788"/>
                  <a:pt x="3391593" y="939339"/>
                </a:cubicBezTo>
                <a:cubicBezTo>
                  <a:pt x="3381139" y="970699"/>
                  <a:pt x="3378613" y="985567"/>
                  <a:pt x="3350029" y="1014153"/>
                </a:cubicBezTo>
                <a:cubicBezTo>
                  <a:pt x="3344487" y="1019695"/>
                  <a:pt x="3338300" y="1024659"/>
                  <a:pt x="3333404" y="1030779"/>
                </a:cubicBezTo>
                <a:cubicBezTo>
                  <a:pt x="3327163" y="1038580"/>
                  <a:pt x="3324297" y="1049138"/>
                  <a:pt x="3316778" y="1055717"/>
                </a:cubicBezTo>
                <a:cubicBezTo>
                  <a:pt x="3301741" y="1068875"/>
                  <a:pt x="3285858" y="1082649"/>
                  <a:pt x="3266902" y="1088968"/>
                </a:cubicBezTo>
                <a:lnTo>
                  <a:pt x="3217026" y="1105593"/>
                </a:lnTo>
                <a:cubicBezTo>
                  <a:pt x="3211484" y="1111135"/>
                  <a:pt x="3207121" y="1118187"/>
                  <a:pt x="3200400" y="1122219"/>
                </a:cubicBezTo>
                <a:cubicBezTo>
                  <a:pt x="3192886" y="1126727"/>
                  <a:pt x="3180555" y="1123401"/>
                  <a:pt x="3175462" y="1130531"/>
                </a:cubicBezTo>
                <a:cubicBezTo>
                  <a:pt x="3165276" y="1144792"/>
                  <a:pt x="3171229" y="1168016"/>
                  <a:pt x="3158837" y="1180408"/>
                </a:cubicBezTo>
                <a:cubicBezTo>
                  <a:pt x="3153295" y="1185950"/>
                  <a:pt x="3147107" y="1190913"/>
                  <a:pt x="3142211" y="1197033"/>
                </a:cubicBezTo>
                <a:cubicBezTo>
                  <a:pt x="3100260" y="1249471"/>
                  <a:pt x="3149108" y="1198449"/>
                  <a:pt x="3108960" y="1238597"/>
                </a:cubicBezTo>
                <a:cubicBezTo>
                  <a:pt x="3106189" y="1246910"/>
                  <a:pt x="3106844" y="1257339"/>
                  <a:pt x="3100648" y="1263535"/>
                </a:cubicBezTo>
                <a:cubicBezTo>
                  <a:pt x="3094452" y="1269731"/>
                  <a:pt x="3083547" y="1267929"/>
                  <a:pt x="3075709" y="1271848"/>
                </a:cubicBezTo>
                <a:cubicBezTo>
                  <a:pt x="3066773" y="1276316"/>
                  <a:pt x="3058356" y="1281971"/>
                  <a:pt x="3050771" y="1288473"/>
                </a:cubicBezTo>
                <a:cubicBezTo>
                  <a:pt x="3038870" y="1298674"/>
                  <a:pt x="3030562" y="1313029"/>
                  <a:pt x="3017520" y="1321724"/>
                </a:cubicBezTo>
                <a:cubicBezTo>
                  <a:pt x="2986061" y="1342696"/>
                  <a:pt x="2999646" y="1331284"/>
                  <a:pt x="2975957" y="1354975"/>
                </a:cubicBezTo>
                <a:cubicBezTo>
                  <a:pt x="2952406" y="1425625"/>
                  <a:pt x="2985253" y="1339480"/>
                  <a:pt x="2951018" y="1396539"/>
                </a:cubicBezTo>
                <a:cubicBezTo>
                  <a:pt x="2946510" y="1404053"/>
                  <a:pt x="2947799" y="1414347"/>
                  <a:pt x="2942706" y="1421477"/>
                </a:cubicBezTo>
                <a:cubicBezTo>
                  <a:pt x="2942698" y="1421489"/>
                  <a:pt x="2901147" y="1463035"/>
                  <a:pt x="2892829" y="1471353"/>
                </a:cubicBezTo>
                <a:lnTo>
                  <a:pt x="2859578" y="1504604"/>
                </a:lnTo>
                <a:lnTo>
                  <a:pt x="2834640" y="1529542"/>
                </a:lnTo>
                <a:cubicBezTo>
                  <a:pt x="2831869" y="1537855"/>
                  <a:pt x="2830836" y="1546966"/>
                  <a:pt x="2826328" y="1554480"/>
                </a:cubicBezTo>
                <a:cubicBezTo>
                  <a:pt x="2817064" y="1569920"/>
                  <a:pt x="2797834" y="1577275"/>
                  <a:pt x="2784764" y="1587731"/>
                </a:cubicBezTo>
                <a:cubicBezTo>
                  <a:pt x="2778644" y="1592627"/>
                  <a:pt x="2773680" y="1598815"/>
                  <a:pt x="2768138" y="1604357"/>
                </a:cubicBezTo>
                <a:cubicBezTo>
                  <a:pt x="2765367" y="1612670"/>
                  <a:pt x="2764919" y="1622165"/>
                  <a:pt x="2759826" y="1629295"/>
                </a:cubicBezTo>
                <a:cubicBezTo>
                  <a:pt x="2750715" y="1642050"/>
                  <a:pt x="2726575" y="1662546"/>
                  <a:pt x="2726575" y="1662546"/>
                </a:cubicBezTo>
                <a:cubicBezTo>
                  <a:pt x="2723804" y="1670859"/>
                  <a:pt x="2723736" y="1680642"/>
                  <a:pt x="2718262" y="1687484"/>
                </a:cubicBezTo>
                <a:cubicBezTo>
                  <a:pt x="2712021" y="1695285"/>
                  <a:pt x="2700388" y="1697045"/>
                  <a:pt x="2693324" y="1704109"/>
                </a:cubicBezTo>
                <a:cubicBezTo>
                  <a:pt x="2686259" y="1711174"/>
                  <a:pt x="2682240" y="1720735"/>
                  <a:pt x="2676698" y="1729048"/>
                </a:cubicBezTo>
                <a:cubicBezTo>
                  <a:pt x="2673927" y="1737361"/>
                  <a:pt x="2673479" y="1746856"/>
                  <a:pt x="2668386" y="1753986"/>
                </a:cubicBezTo>
                <a:cubicBezTo>
                  <a:pt x="2659275" y="1766741"/>
                  <a:pt x="2643830" y="1774195"/>
                  <a:pt x="2635135" y="1787237"/>
                </a:cubicBezTo>
                <a:lnTo>
                  <a:pt x="2618509" y="1812175"/>
                </a:lnTo>
                <a:cubicBezTo>
                  <a:pt x="2615738" y="1820488"/>
                  <a:pt x="2614116" y="1829276"/>
                  <a:pt x="2610197" y="1837113"/>
                </a:cubicBezTo>
                <a:cubicBezTo>
                  <a:pt x="2605729" y="1846049"/>
                  <a:pt x="2597507" y="1852868"/>
                  <a:pt x="2593571" y="1862051"/>
                </a:cubicBezTo>
                <a:cubicBezTo>
                  <a:pt x="2588140" y="1874723"/>
                  <a:pt x="2585030" y="1906766"/>
                  <a:pt x="2576946" y="1920240"/>
                </a:cubicBezTo>
                <a:cubicBezTo>
                  <a:pt x="2572914" y="1926961"/>
                  <a:pt x="2565862" y="1931324"/>
                  <a:pt x="2560320" y="1936866"/>
                </a:cubicBezTo>
                <a:cubicBezTo>
                  <a:pt x="2536774" y="2007508"/>
                  <a:pt x="2569613" y="1921379"/>
                  <a:pt x="2535382" y="1978429"/>
                </a:cubicBezTo>
                <a:cubicBezTo>
                  <a:pt x="2499288" y="2038584"/>
                  <a:pt x="2565548" y="1964889"/>
                  <a:pt x="2502131" y="2028306"/>
                </a:cubicBezTo>
                <a:cubicBezTo>
                  <a:pt x="2491678" y="2059664"/>
                  <a:pt x="2489150" y="2074538"/>
                  <a:pt x="2460568" y="2103120"/>
                </a:cubicBezTo>
                <a:cubicBezTo>
                  <a:pt x="2455026" y="2108662"/>
                  <a:pt x="2448645" y="2113476"/>
                  <a:pt x="2443942" y="2119746"/>
                </a:cubicBezTo>
                <a:cubicBezTo>
                  <a:pt x="2431953" y="2135731"/>
                  <a:pt x="2424820" y="2155493"/>
                  <a:pt x="2410691" y="2169622"/>
                </a:cubicBezTo>
                <a:cubicBezTo>
                  <a:pt x="2351445" y="2228868"/>
                  <a:pt x="2415426" y="2161626"/>
                  <a:pt x="2369128" y="2219499"/>
                </a:cubicBezTo>
                <a:cubicBezTo>
                  <a:pt x="2364232" y="2225619"/>
                  <a:pt x="2357398" y="2230004"/>
                  <a:pt x="2352502" y="2236124"/>
                </a:cubicBezTo>
                <a:cubicBezTo>
                  <a:pt x="2310551" y="2288562"/>
                  <a:pt x="2359399" y="2237540"/>
                  <a:pt x="2319251" y="2277688"/>
                </a:cubicBezTo>
                <a:cubicBezTo>
                  <a:pt x="2313476" y="2295011"/>
                  <a:pt x="2305725" y="2322183"/>
                  <a:pt x="2294313" y="2335877"/>
                </a:cubicBezTo>
                <a:cubicBezTo>
                  <a:pt x="2287917" y="2343552"/>
                  <a:pt x="2277176" y="2346261"/>
                  <a:pt x="2269375" y="2352502"/>
                </a:cubicBezTo>
                <a:cubicBezTo>
                  <a:pt x="2263255" y="2357398"/>
                  <a:pt x="2258291" y="2363586"/>
                  <a:pt x="2252749" y="2369128"/>
                </a:cubicBezTo>
                <a:cubicBezTo>
                  <a:pt x="2233454" y="2427017"/>
                  <a:pt x="2258240" y="2365048"/>
                  <a:pt x="2227811" y="2410691"/>
                </a:cubicBezTo>
                <a:cubicBezTo>
                  <a:pt x="2220937" y="2421002"/>
                  <a:pt x="2218060" y="2433631"/>
                  <a:pt x="2211186" y="2443942"/>
                </a:cubicBezTo>
                <a:cubicBezTo>
                  <a:pt x="2206839" y="2450463"/>
                  <a:pt x="2199263" y="2454298"/>
                  <a:pt x="2194560" y="2460568"/>
                </a:cubicBezTo>
                <a:cubicBezTo>
                  <a:pt x="2182571" y="2476553"/>
                  <a:pt x="2161309" y="2510444"/>
                  <a:pt x="2161309" y="2510444"/>
                </a:cubicBezTo>
                <a:cubicBezTo>
                  <a:pt x="2150857" y="2541803"/>
                  <a:pt x="2148330" y="2556677"/>
                  <a:pt x="2119746" y="2585259"/>
                </a:cubicBezTo>
                <a:cubicBezTo>
                  <a:pt x="2114204" y="2590801"/>
                  <a:pt x="2108016" y="2595764"/>
                  <a:pt x="2103120" y="2601884"/>
                </a:cubicBezTo>
                <a:cubicBezTo>
                  <a:pt x="2061169" y="2654322"/>
                  <a:pt x="2110017" y="2603300"/>
                  <a:pt x="2069869" y="2643448"/>
                </a:cubicBezTo>
                <a:cubicBezTo>
                  <a:pt x="2067098" y="2651761"/>
                  <a:pt x="2067753" y="2662190"/>
                  <a:pt x="2061557" y="2668386"/>
                </a:cubicBezTo>
                <a:cubicBezTo>
                  <a:pt x="2055361" y="2674582"/>
                  <a:pt x="2041711" y="2669569"/>
                  <a:pt x="2036618" y="2676699"/>
                </a:cubicBezTo>
                <a:cubicBezTo>
                  <a:pt x="1973666" y="2764831"/>
                  <a:pt x="2059184" y="2700448"/>
                  <a:pt x="1995055" y="2743200"/>
                </a:cubicBezTo>
                <a:cubicBezTo>
                  <a:pt x="1983971" y="2759826"/>
                  <a:pt x="1975933" y="2778948"/>
                  <a:pt x="1961804" y="2793077"/>
                </a:cubicBezTo>
                <a:cubicBezTo>
                  <a:pt x="1950720" y="2804161"/>
                  <a:pt x="1937248" y="2813286"/>
                  <a:pt x="1928553" y="2826328"/>
                </a:cubicBezTo>
                <a:cubicBezTo>
                  <a:pt x="1923011" y="2834641"/>
                  <a:pt x="1916396" y="2842330"/>
                  <a:pt x="1911928" y="2851266"/>
                </a:cubicBezTo>
                <a:cubicBezTo>
                  <a:pt x="1908009" y="2859103"/>
                  <a:pt x="1908872" y="2869194"/>
                  <a:pt x="1903615" y="2876204"/>
                </a:cubicBezTo>
                <a:cubicBezTo>
                  <a:pt x="1891859" y="2891879"/>
                  <a:pt x="1862051" y="2917768"/>
                  <a:pt x="1862051" y="2917768"/>
                </a:cubicBezTo>
                <a:cubicBezTo>
                  <a:pt x="1851598" y="2949126"/>
                  <a:pt x="1849070" y="2964000"/>
                  <a:pt x="1820488" y="2992582"/>
                </a:cubicBezTo>
                <a:cubicBezTo>
                  <a:pt x="1806669" y="3006401"/>
                  <a:pt x="1795627" y="3015270"/>
                  <a:pt x="1787237" y="3034146"/>
                </a:cubicBezTo>
                <a:cubicBezTo>
                  <a:pt x="1756671" y="3102920"/>
                  <a:pt x="1788128" y="3066504"/>
                  <a:pt x="1753986" y="3100648"/>
                </a:cubicBezTo>
                <a:cubicBezTo>
                  <a:pt x="1733091" y="3163331"/>
                  <a:pt x="1761277" y="3086066"/>
                  <a:pt x="1729048" y="3150524"/>
                </a:cubicBezTo>
                <a:cubicBezTo>
                  <a:pt x="1725129" y="3158361"/>
                  <a:pt x="1724654" y="3167625"/>
                  <a:pt x="1720735" y="3175462"/>
                </a:cubicBezTo>
                <a:cubicBezTo>
                  <a:pt x="1710249" y="3196433"/>
                  <a:pt x="1702946" y="3201563"/>
                  <a:pt x="1687484" y="3217026"/>
                </a:cubicBezTo>
                <a:lnTo>
                  <a:pt x="1662546" y="3291840"/>
                </a:lnTo>
                <a:cubicBezTo>
                  <a:pt x="1659775" y="3300153"/>
                  <a:pt x="1656358" y="3308278"/>
                  <a:pt x="1654233" y="3316779"/>
                </a:cubicBezTo>
                <a:cubicBezTo>
                  <a:pt x="1646757" y="3346681"/>
                  <a:pt x="1642887" y="3359919"/>
                  <a:pt x="1637608" y="3391593"/>
                </a:cubicBezTo>
                <a:cubicBezTo>
                  <a:pt x="1626303" y="3459424"/>
                  <a:pt x="1643903" y="3435174"/>
                  <a:pt x="1612669" y="3466408"/>
                </a:cubicBezTo>
                <a:cubicBezTo>
                  <a:pt x="1533133" y="3439895"/>
                  <a:pt x="1588595" y="3450642"/>
                  <a:pt x="1487978" y="3458095"/>
                </a:cubicBezTo>
                <a:cubicBezTo>
                  <a:pt x="1438161" y="3461785"/>
                  <a:pt x="1388225" y="3463637"/>
                  <a:pt x="1338349" y="3466408"/>
                </a:cubicBezTo>
                <a:cubicBezTo>
                  <a:pt x="1324495" y="3463637"/>
                  <a:pt x="1309772" y="3463661"/>
                  <a:pt x="1296786" y="3458095"/>
                </a:cubicBezTo>
                <a:cubicBezTo>
                  <a:pt x="1289582" y="3455008"/>
                  <a:pt x="1280160" y="3441469"/>
                  <a:pt x="1280160" y="3441469"/>
                </a:cubicBezTo>
              </a:path>
            </a:pathLst>
          </a:custGeom>
          <a:noFill/>
          <a:ln w="127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/>
          <p:cNvSpPr/>
          <p:nvPr/>
        </p:nvSpPr>
        <p:spPr>
          <a:xfrm>
            <a:off x="3563888" y="1687216"/>
            <a:ext cx="250692" cy="20004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6911990" y="1412776"/>
            <a:ext cx="250692" cy="20004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47594" y="1258887"/>
            <a:ext cx="154164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1400" b="1" dirty="0"/>
              <a:t>Gleouraich 1035m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957959"/>
            <a:ext cx="187583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1400" b="1" dirty="0"/>
              <a:t>Spidean Mialach 996m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4368" y="5206066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Loch Cuaich </a:t>
            </a:r>
          </a:p>
          <a:p>
            <a:r>
              <a:rPr lang="en-GB" sz="1400" dirty="0">
                <a:solidFill>
                  <a:schemeClr val="bg1"/>
                </a:solidFill>
              </a:rPr>
              <a:t>        (Quoich)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9" y="2711097"/>
            <a:ext cx="1584176" cy="86177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new run-of-river hydro schemes</a:t>
            </a:r>
          </a:p>
          <a:p>
            <a:r>
              <a:rPr lang="en-GB" sz="11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 major visual intrusions, unrestored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48" y="186420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0902" y="201660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8144" y="357301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928" y="407707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90367" y="238793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6381" y="283547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2169" y="5811560"/>
            <a:ext cx="6391831" cy="1046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this is the classic ridge walk along the “Quoich Munros”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the ascent is by one of the finest stalker’s paths in the Highlands (Hamish Brown’s favourite) with 32 zigzags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it is one of the most prized - and popular - day circuits north of the Great Glen 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“a most enjoyable hike following stalker's paths and ridges”  - Steve Fallon Guide (same circuit)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5696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err="1"/>
              <a:t>WalkHighland</a:t>
            </a:r>
            <a:r>
              <a:rPr lang="en-GB" sz="1050" dirty="0"/>
              <a:t> route map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35439" y="2339767"/>
            <a:ext cx="1584176" cy="7694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Loch </a:t>
            </a:r>
            <a:r>
              <a:rPr lang="en-GB" sz="11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Fearna</a:t>
            </a:r>
            <a:r>
              <a:rPr lang="en-GB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1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is a shallow shelf lochan, not in a corrie, a pleasing incident in the views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162682" y="2724576"/>
            <a:ext cx="245731" cy="61937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28184" y="138118"/>
            <a:ext cx="260864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chemeClr val="accent3">
                    <a:lumMod val="50000"/>
                  </a:schemeClr>
                </a:solidFill>
              </a:rPr>
              <a:t>Fearna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  <a:endParaRPr lang="en-GB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9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arna Pumped-storag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1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64837"/>
            <a:ext cx="2263548" cy="1493163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009207" y="1787236"/>
            <a:ext cx="4028129" cy="3466408"/>
          </a:xfrm>
          <a:custGeom>
            <a:avLst/>
            <a:gdLst>
              <a:gd name="connsiteX0" fmla="*/ 1238597 w 4028129"/>
              <a:gd name="connsiteY0" fmla="*/ 3391593 h 3466408"/>
              <a:gd name="connsiteX1" fmla="*/ 1255222 w 4028129"/>
              <a:gd name="connsiteY1" fmla="*/ 3291840 h 3466408"/>
              <a:gd name="connsiteX2" fmla="*/ 1238597 w 4028129"/>
              <a:gd name="connsiteY2" fmla="*/ 3266902 h 3466408"/>
              <a:gd name="connsiteX3" fmla="*/ 1205346 w 4028129"/>
              <a:gd name="connsiteY3" fmla="*/ 3233651 h 3466408"/>
              <a:gd name="connsiteX4" fmla="*/ 1180408 w 4028129"/>
              <a:gd name="connsiteY4" fmla="*/ 3183775 h 3466408"/>
              <a:gd name="connsiteX5" fmla="*/ 1172095 w 4028129"/>
              <a:gd name="connsiteY5" fmla="*/ 3158837 h 3466408"/>
              <a:gd name="connsiteX6" fmla="*/ 1163782 w 4028129"/>
              <a:gd name="connsiteY6" fmla="*/ 3067397 h 3466408"/>
              <a:gd name="connsiteX7" fmla="*/ 1155469 w 4028129"/>
              <a:gd name="connsiteY7" fmla="*/ 3042459 h 3466408"/>
              <a:gd name="connsiteX8" fmla="*/ 1113906 w 4028129"/>
              <a:gd name="connsiteY8" fmla="*/ 3009208 h 3466408"/>
              <a:gd name="connsiteX9" fmla="*/ 1022466 w 4028129"/>
              <a:gd name="connsiteY9" fmla="*/ 2984269 h 3466408"/>
              <a:gd name="connsiteX10" fmla="*/ 997528 w 4028129"/>
              <a:gd name="connsiteY10" fmla="*/ 2975957 h 3466408"/>
              <a:gd name="connsiteX11" fmla="*/ 972589 w 4028129"/>
              <a:gd name="connsiteY11" fmla="*/ 2901142 h 3466408"/>
              <a:gd name="connsiteX12" fmla="*/ 947651 w 4028129"/>
              <a:gd name="connsiteY12" fmla="*/ 2884517 h 3466408"/>
              <a:gd name="connsiteX13" fmla="*/ 864524 w 4028129"/>
              <a:gd name="connsiteY13" fmla="*/ 2876204 h 3466408"/>
              <a:gd name="connsiteX14" fmla="*/ 864524 w 4028129"/>
              <a:gd name="connsiteY14" fmla="*/ 2842953 h 3466408"/>
              <a:gd name="connsiteX15" fmla="*/ 856211 w 4028129"/>
              <a:gd name="connsiteY15" fmla="*/ 2793077 h 3466408"/>
              <a:gd name="connsiteX16" fmla="*/ 839586 w 4028129"/>
              <a:gd name="connsiteY16" fmla="*/ 2776451 h 3466408"/>
              <a:gd name="connsiteX17" fmla="*/ 756458 w 4028129"/>
              <a:gd name="connsiteY17" fmla="*/ 2759826 h 3466408"/>
              <a:gd name="connsiteX18" fmla="*/ 731520 w 4028129"/>
              <a:gd name="connsiteY18" fmla="*/ 2751513 h 3466408"/>
              <a:gd name="connsiteX19" fmla="*/ 698269 w 4028129"/>
              <a:gd name="connsiteY19" fmla="*/ 2709949 h 3466408"/>
              <a:gd name="connsiteX20" fmla="*/ 656706 w 4028129"/>
              <a:gd name="connsiteY20" fmla="*/ 2701637 h 3466408"/>
              <a:gd name="connsiteX21" fmla="*/ 606829 w 4028129"/>
              <a:gd name="connsiteY21" fmla="*/ 2685011 h 3466408"/>
              <a:gd name="connsiteX22" fmla="*/ 573578 w 4028129"/>
              <a:gd name="connsiteY22" fmla="*/ 2676699 h 3466408"/>
              <a:gd name="connsiteX23" fmla="*/ 565266 w 4028129"/>
              <a:gd name="connsiteY23" fmla="*/ 2651760 h 3466408"/>
              <a:gd name="connsiteX24" fmla="*/ 448888 w 4028129"/>
              <a:gd name="connsiteY24" fmla="*/ 2552008 h 3466408"/>
              <a:gd name="connsiteX25" fmla="*/ 423949 w 4028129"/>
              <a:gd name="connsiteY25" fmla="*/ 2535382 h 3466408"/>
              <a:gd name="connsiteX26" fmla="*/ 299258 w 4028129"/>
              <a:gd name="connsiteY26" fmla="*/ 2518757 h 3466408"/>
              <a:gd name="connsiteX27" fmla="*/ 224444 w 4028129"/>
              <a:gd name="connsiteY27" fmla="*/ 2485506 h 3466408"/>
              <a:gd name="connsiteX28" fmla="*/ 207818 w 4028129"/>
              <a:gd name="connsiteY28" fmla="*/ 2468880 h 3466408"/>
              <a:gd name="connsiteX29" fmla="*/ 199506 w 4028129"/>
              <a:gd name="connsiteY29" fmla="*/ 2410691 h 3466408"/>
              <a:gd name="connsiteX30" fmla="*/ 182880 w 4028129"/>
              <a:gd name="connsiteY30" fmla="*/ 2385753 h 3466408"/>
              <a:gd name="connsiteX31" fmla="*/ 174568 w 4028129"/>
              <a:gd name="connsiteY31" fmla="*/ 2360815 h 3466408"/>
              <a:gd name="connsiteX32" fmla="*/ 182880 w 4028129"/>
              <a:gd name="connsiteY32" fmla="*/ 2286000 h 3466408"/>
              <a:gd name="connsiteX33" fmla="*/ 191193 w 4028129"/>
              <a:gd name="connsiteY33" fmla="*/ 2261062 h 3466408"/>
              <a:gd name="connsiteX34" fmla="*/ 182880 w 4028129"/>
              <a:gd name="connsiteY34" fmla="*/ 2094808 h 3466408"/>
              <a:gd name="connsiteX35" fmla="*/ 174568 w 4028129"/>
              <a:gd name="connsiteY35" fmla="*/ 2069869 h 3466408"/>
              <a:gd name="connsiteX36" fmla="*/ 149629 w 4028129"/>
              <a:gd name="connsiteY36" fmla="*/ 1986742 h 3466408"/>
              <a:gd name="connsiteX37" fmla="*/ 141317 w 4028129"/>
              <a:gd name="connsiteY37" fmla="*/ 1961804 h 3466408"/>
              <a:gd name="connsiteX38" fmla="*/ 124691 w 4028129"/>
              <a:gd name="connsiteY38" fmla="*/ 1454728 h 3466408"/>
              <a:gd name="connsiteX39" fmla="*/ 116378 w 4028129"/>
              <a:gd name="connsiteY39" fmla="*/ 1388226 h 3466408"/>
              <a:gd name="connsiteX40" fmla="*/ 99753 w 4028129"/>
              <a:gd name="connsiteY40" fmla="*/ 1338349 h 3466408"/>
              <a:gd name="connsiteX41" fmla="*/ 74815 w 4028129"/>
              <a:gd name="connsiteY41" fmla="*/ 1255222 h 3466408"/>
              <a:gd name="connsiteX42" fmla="*/ 58189 w 4028129"/>
              <a:gd name="connsiteY42" fmla="*/ 1205346 h 3466408"/>
              <a:gd name="connsiteX43" fmla="*/ 49877 w 4028129"/>
              <a:gd name="connsiteY43" fmla="*/ 1180408 h 3466408"/>
              <a:gd name="connsiteX44" fmla="*/ 16626 w 4028129"/>
              <a:gd name="connsiteY44" fmla="*/ 1105593 h 3466408"/>
              <a:gd name="connsiteX45" fmla="*/ 0 w 4028129"/>
              <a:gd name="connsiteY45" fmla="*/ 997528 h 3466408"/>
              <a:gd name="connsiteX46" fmla="*/ 24938 w 4028129"/>
              <a:gd name="connsiteY46" fmla="*/ 872837 h 3466408"/>
              <a:gd name="connsiteX47" fmla="*/ 58189 w 4028129"/>
              <a:gd name="connsiteY47" fmla="*/ 864524 h 3466408"/>
              <a:gd name="connsiteX48" fmla="*/ 108066 w 4028129"/>
              <a:gd name="connsiteY48" fmla="*/ 839586 h 3466408"/>
              <a:gd name="connsiteX49" fmla="*/ 133004 w 4028129"/>
              <a:gd name="connsiteY49" fmla="*/ 831273 h 3466408"/>
              <a:gd name="connsiteX50" fmla="*/ 174568 w 4028129"/>
              <a:gd name="connsiteY50" fmla="*/ 789709 h 3466408"/>
              <a:gd name="connsiteX51" fmla="*/ 241069 w 4028129"/>
              <a:gd name="connsiteY51" fmla="*/ 739833 h 3466408"/>
              <a:gd name="connsiteX52" fmla="*/ 266008 w 4028129"/>
              <a:gd name="connsiteY52" fmla="*/ 689957 h 3466408"/>
              <a:gd name="connsiteX53" fmla="*/ 307571 w 4028129"/>
              <a:gd name="connsiteY53" fmla="*/ 615142 h 3466408"/>
              <a:gd name="connsiteX54" fmla="*/ 340822 w 4028129"/>
              <a:gd name="connsiteY54" fmla="*/ 548640 h 3466408"/>
              <a:gd name="connsiteX55" fmla="*/ 365760 w 4028129"/>
              <a:gd name="connsiteY55" fmla="*/ 498764 h 3466408"/>
              <a:gd name="connsiteX56" fmla="*/ 374073 w 4028129"/>
              <a:gd name="connsiteY56" fmla="*/ 473826 h 3466408"/>
              <a:gd name="connsiteX57" fmla="*/ 390698 w 4028129"/>
              <a:gd name="connsiteY57" fmla="*/ 457200 h 3466408"/>
              <a:gd name="connsiteX58" fmla="*/ 407324 w 4028129"/>
              <a:gd name="connsiteY58" fmla="*/ 432262 h 3466408"/>
              <a:gd name="connsiteX59" fmla="*/ 415637 w 4028129"/>
              <a:gd name="connsiteY59" fmla="*/ 407324 h 3466408"/>
              <a:gd name="connsiteX60" fmla="*/ 440575 w 4028129"/>
              <a:gd name="connsiteY60" fmla="*/ 390699 h 3466408"/>
              <a:gd name="connsiteX61" fmla="*/ 490451 w 4028129"/>
              <a:gd name="connsiteY61" fmla="*/ 340822 h 3466408"/>
              <a:gd name="connsiteX62" fmla="*/ 507077 w 4028129"/>
              <a:gd name="connsiteY62" fmla="*/ 324197 h 3466408"/>
              <a:gd name="connsiteX63" fmla="*/ 581891 w 4028129"/>
              <a:gd name="connsiteY63" fmla="*/ 382386 h 3466408"/>
              <a:gd name="connsiteX64" fmla="*/ 623455 w 4028129"/>
              <a:gd name="connsiteY64" fmla="*/ 374073 h 3466408"/>
              <a:gd name="connsiteX65" fmla="*/ 673331 w 4028129"/>
              <a:gd name="connsiteY65" fmla="*/ 357448 h 3466408"/>
              <a:gd name="connsiteX66" fmla="*/ 773084 w 4028129"/>
              <a:gd name="connsiteY66" fmla="*/ 340822 h 3466408"/>
              <a:gd name="connsiteX67" fmla="*/ 798022 w 4028129"/>
              <a:gd name="connsiteY67" fmla="*/ 332509 h 3466408"/>
              <a:gd name="connsiteX68" fmla="*/ 839586 w 4028129"/>
              <a:gd name="connsiteY68" fmla="*/ 299259 h 3466408"/>
              <a:gd name="connsiteX69" fmla="*/ 864524 w 4028129"/>
              <a:gd name="connsiteY69" fmla="*/ 315884 h 3466408"/>
              <a:gd name="connsiteX70" fmla="*/ 914400 w 4028129"/>
              <a:gd name="connsiteY70" fmla="*/ 332509 h 3466408"/>
              <a:gd name="connsiteX71" fmla="*/ 972589 w 4028129"/>
              <a:gd name="connsiteY71" fmla="*/ 349135 h 3466408"/>
              <a:gd name="connsiteX72" fmla="*/ 997528 w 4028129"/>
              <a:gd name="connsiteY72" fmla="*/ 357448 h 3466408"/>
              <a:gd name="connsiteX73" fmla="*/ 1172095 w 4028129"/>
              <a:gd name="connsiteY73" fmla="*/ 365760 h 3466408"/>
              <a:gd name="connsiteX74" fmla="*/ 1255222 w 4028129"/>
              <a:gd name="connsiteY74" fmla="*/ 349135 h 3466408"/>
              <a:gd name="connsiteX75" fmla="*/ 1296786 w 4028129"/>
              <a:gd name="connsiteY75" fmla="*/ 324197 h 3466408"/>
              <a:gd name="connsiteX76" fmla="*/ 1346662 w 4028129"/>
              <a:gd name="connsiteY76" fmla="*/ 340822 h 3466408"/>
              <a:gd name="connsiteX77" fmla="*/ 1379913 w 4028129"/>
              <a:gd name="connsiteY77" fmla="*/ 357448 h 3466408"/>
              <a:gd name="connsiteX78" fmla="*/ 1404851 w 4028129"/>
              <a:gd name="connsiteY78" fmla="*/ 374073 h 3466408"/>
              <a:gd name="connsiteX79" fmla="*/ 1429789 w 4028129"/>
              <a:gd name="connsiteY79" fmla="*/ 382386 h 3466408"/>
              <a:gd name="connsiteX80" fmla="*/ 1487978 w 4028129"/>
              <a:gd name="connsiteY80" fmla="*/ 374073 h 3466408"/>
              <a:gd name="connsiteX81" fmla="*/ 1537855 w 4028129"/>
              <a:gd name="connsiteY81" fmla="*/ 357448 h 3466408"/>
              <a:gd name="connsiteX82" fmla="*/ 1579418 w 4028129"/>
              <a:gd name="connsiteY82" fmla="*/ 349135 h 3466408"/>
              <a:gd name="connsiteX83" fmla="*/ 1629295 w 4028129"/>
              <a:gd name="connsiteY83" fmla="*/ 332509 h 3466408"/>
              <a:gd name="connsiteX84" fmla="*/ 1654233 w 4028129"/>
              <a:gd name="connsiteY84" fmla="*/ 324197 h 3466408"/>
              <a:gd name="connsiteX85" fmla="*/ 1679171 w 4028129"/>
              <a:gd name="connsiteY85" fmla="*/ 315884 h 3466408"/>
              <a:gd name="connsiteX86" fmla="*/ 1720735 w 4028129"/>
              <a:gd name="connsiteY86" fmla="*/ 290946 h 3466408"/>
              <a:gd name="connsiteX87" fmla="*/ 1753986 w 4028129"/>
              <a:gd name="connsiteY87" fmla="*/ 257695 h 3466408"/>
              <a:gd name="connsiteX88" fmla="*/ 1770611 w 4028129"/>
              <a:gd name="connsiteY88" fmla="*/ 241069 h 3466408"/>
              <a:gd name="connsiteX89" fmla="*/ 1787237 w 4028129"/>
              <a:gd name="connsiteY89" fmla="*/ 224444 h 3466408"/>
              <a:gd name="connsiteX90" fmla="*/ 1795549 w 4028129"/>
              <a:gd name="connsiteY90" fmla="*/ 199506 h 3466408"/>
              <a:gd name="connsiteX91" fmla="*/ 1837113 w 4028129"/>
              <a:gd name="connsiteY91" fmla="*/ 157942 h 3466408"/>
              <a:gd name="connsiteX92" fmla="*/ 1853738 w 4028129"/>
              <a:gd name="connsiteY92" fmla="*/ 108066 h 3466408"/>
              <a:gd name="connsiteX93" fmla="*/ 1945178 w 4028129"/>
              <a:gd name="connsiteY93" fmla="*/ 133004 h 3466408"/>
              <a:gd name="connsiteX94" fmla="*/ 1970117 w 4028129"/>
              <a:gd name="connsiteY94" fmla="*/ 141317 h 3466408"/>
              <a:gd name="connsiteX95" fmla="*/ 1995055 w 4028129"/>
              <a:gd name="connsiteY95" fmla="*/ 157942 h 3466408"/>
              <a:gd name="connsiteX96" fmla="*/ 2011680 w 4028129"/>
              <a:gd name="connsiteY96" fmla="*/ 174568 h 3466408"/>
              <a:gd name="connsiteX97" fmla="*/ 2053244 w 4028129"/>
              <a:gd name="connsiteY97" fmla="*/ 182880 h 3466408"/>
              <a:gd name="connsiteX98" fmla="*/ 2078182 w 4028129"/>
              <a:gd name="connsiteY98" fmla="*/ 191193 h 3466408"/>
              <a:gd name="connsiteX99" fmla="*/ 2177935 w 4028129"/>
              <a:gd name="connsiteY99" fmla="*/ 199506 h 3466408"/>
              <a:gd name="connsiteX100" fmla="*/ 2227811 w 4028129"/>
              <a:gd name="connsiteY100" fmla="*/ 216131 h 3466408"/>
              <a:gd name="connsiteX101" fmla="*/ 2252749 w 4028129"/>
              <a:gd name="connsiteY101" fmla="*/ 224444 h 3466408"/>
              <a:gd name="connsiteX102" fmla="*/ 2277688 w 4028129"/>
              <a:gd name="connsiteY102" fmla="*/ 241069 h 3466408"/>
              <a:gd name="connsiteX103" fmla="*/ 2327564 w 4028129"/>
              <a:gd name="connsiteY103" fmla="*/ 257695 h 3466408"/>
              <a:gd name="connsiteX104" fmla="*/ 2377440 w 4028129"/>
              <a:gd name="connsiteY104" fmla="*/ 274320 h 3466408"/>
              <a:gd name="connsiteX105" fmla="*/ 2435629 w 4028129"/>
              <a:gd name="connsiteY105" fmla="*/ 282633 h 3466408"/>
              <a:gd name="connsiteX106" fmla="*/ 2493818 w 4028129"/>
              <a:gd name="connsiteY106" fmla="*/ 299259 h 3466408"/>
              <a:gd name="connsiteX107" fmla="*/ 2552008 w 4028129"/>
              <a:gd name="connsiteY107" fmla="*/ 307571 h 3466408"/>
              <a:gd name="connsiteX108" fmla="*/ 2901142 w 4028129"/>
              <a:gd name="connsiteY108" fmla="*/ 290946 h 3466408"/>
              <a:gd name="connsiteX109" fmla="*/ 2975957 w 4028129"/>
              <a:gd name="connsiteY109" fmla="*/ 274320 h 3466408"/>
              <a:gd name="connsiteX110" fmla="*/ 3017520 w 4028129"/>
              <a:gd name="connsiteY110" fmla="*/ 241069 h 3466408"/>
              <a:gd name="connsiteX111" fmla="*/ 3042458 w 4028129"/>
              <a:gd name="connsiteY111" fmla="*/ 232757 h 3466408"/>
              <a:gd name="connsiteX112" fmla="*/ 3059084 w 4028129"/>
              <a:gd name="connsiteY112" fmla="*/ 216131 h 3466408"/>
              <a:gd name="connsiteX113" fmla="*/ 3084022 w 4028129"/>
              <a:gd name="connsiteY113" fmla="*/ 199506 h 3466408"/>
              <a:gd name="connsiteX114" fmla="*/ 3100648 w 4028129"/>
              <a:gd name="connsiteY114" fmla="*/ 174568 h 3466408"/>
              <a:gd name="connsiteX115" fmla="*/ 3142211 w 4028129"/>
              <a:gd name="connsiteY115" fmla="*/ 141317 h 3466408"/>
              <a:gd name="connsiteX116" fmla="*/ 3150524 w 4028129"/>
              <a:gd name="connsiteY116" fmla="*/ 116379 h 3466408"/>
              <a:gd name="connsiteX117" fmla="*/ 3192088 w 4028129"/>
              <a:gd name="connsiteY117" fmla="*/ 83128 h 3466408"/>
              <a:gd name="connsiteX118" fmla="*/ 3258589 w 4028129"/>
              <a:gd name="connsiteY118" fmla="*/ 99753 h 3466408"/>
              <a:gd name="connsiteX119" fmla="*/ 3316778 w 4028129"/>
              <a:gd name="connsiteY119" fmla="*/ 116379 h 3466408"/>
              <a:gd name="connsiteX120" fmla="*/ 3399906 w 4028129"/>
              <a:gd name="connsiteY120" fmla="*/ 99753 h 3466408"/>
              <a:gd name="connsiteX121" fmla="*/ 3424844 w 4028129"/>
              <a:gd name="connsiteY121" fmla="*/ 83128 h 3466408"/>
              <a:gd name="connsiteX122" fmla="*/ 3474720 w 4028129"/>
              <a:gd name="connsiteY122" fmla="*/ 66502 h 3466408"/>
              <a:gd name="connsiteX123" fmla="*/ 3532909 w 4028129"/>
              <a:gd name="connsiteY123" fmla="*/ 16626 h 3466408"/>
              <a:gd name="connsiteX124" fmla="*/ 3682538 w 4028129"/>
              <a:gd name="connsiteY124" fmla="*/ 41564 h 3466408"/>
              <a:gd name="connsiteX125" fmla="*/ 3773978 w 4028129"/>
              <a:gd name="connsiteY125" fmla="*/ 49877 h 3466408"/>
              <a:gd name="connsiteX126" fmla="*/ 3981797 w 4028129"/>
              <a:gd name="connsiteY126" fmla="*/ 41564 h 3466408"/>
              <a:gd name="connsiteX127" fmla="*/ 4015048 w 4028129"/>
              <a:gd name="connsiteY127" fmla="*/ 33251 h 3466408"/>
              <a:gd name="connsiteX128" fmla="*/ 4023360 w 4028129"/>
              <a:gd name="connsiteY128" fmla="*/ 0 h 3466408"/>
              <a:gd name="connsiteX129" fmla="*/ 3973484 w 4028129"/>
              <a:gd name="connsiteY129" fmla="*/ 49877 h 3466408"/>
              <a:gd name="connsiteX130" fmla="*/ 3956858 w 4028129"/>
              <a:gd name="connsiteY130" fmla="*/ 66502 h 3466408"/>
              <a:gd name="connsiteX131" fmla="*/ 3940233 w 4028129"/>
              <a:gd name="connsiteY131" fmla="*/ 83128 h 3466408"/>
              <a:gd name="connsiteX132" fmla="*/ 3923608 w 4028129"/>
              <a:gd name="connsiteY132" fmla="*/ 133004 h 3466408"/>
              <a:gd name="connsiteX133" fmla="*/ 3873731 w 4028129"/>
              <a:gd name="connsiteY133" fmla="*/ 199506 h 3466408"/>
              <a:gd name="connsiteX134" fmla="*/ 3848793 w 4028129"/>
              <a:gd name="connsiteY134" fmla="*/ 249382 h 3466408"/>
              <a:gd name="connsiteX135" fmla="*/ 3823855 w 4028129"/>
              <a:gd name="connsiteY135" fmla="*/ 357448 h 3466408"/>
              <a:gd name="connsiteX136" fmla="*/ 3807229 w 4028129"/>
              <a:gd name="connsiteY136" fmla="*/ 374073 h 3466408"/>
              <a:gd name="connsiteX137" fmla="*/ 3790604 w 4028129"/>
              <a:gd name="connsiteY137" fmla="*/ 423949 h 3466408"/>
              <a:gd name="connsiteX138" fmla="*/ 3749040 w 4028129"/>
              <a:gd name="connsiteY138" fmla="*/ 457200 h 3466408"/>
              <a:gd name="connsiteX139" fmla="*/ 3690851 w 4028129"/>
              <a:gd name="connsiteY139" fmla="*/ 523702 h 3466408"/>
              <a:gd name="connsiteX140" fmla="*/ 3682538 w 4028129"/>
              <a:gd name="connsiteY140" fmla="*/ 548640 h 3466408"/>
              <a:gd name="connsiteX141" fmla="*/ 3665913 w 4028129"/>
              <a:gd name="connsiteY141" fmla="*/ 565266 h 3466408"/>
              <a:gd name="connsiteX142" fmla="*/ 3649288 w 4028129"/>
              <a:gd name="connsiteY142" fmla="*/ 615142 h 3466408"/>
              <a:gd name="connsiteX143" fmla="*/ 3632662 w 4028129"/>
              <a:gd name="connsiteY143" fmla="*/ 723208 h 3466408"/>
              <a:gd name="connsiteX144" fmla="*/ 3591098 w 4028129"/>
              <a:gd name="connsiteY144" fmla="*/ 764771 h 3466408"/>
              <a:gd name="connsiteX145" fmla="*/ 3532909 w 4028129"/>
              <a:gd name="connsiteY145" fmla="*/ 831273 h 3466408"/>
              <a:gd name="connsiteX146" fmla="*/ 3474720 w 4028129"/>
              <a:gd name="connsiteY146" fmla="*/ 881149 h 3466408"/>
              <a:gd name="connsiteX147" fmla="*/ 3433157 w 4028129"/>
              <a:gd name="connsiteY147" fmla="*/ 914400 h 3466408"/>
              <a:gd name="connsiteX148" fmla="*/ 3391593 w 4028129"/>
              <a:gd name="connsiteY148" fmla="*/ 939339 h 3466408"/>
              <a:gd name="connsiteX149" fmla="*/ 3350029 w 4028129"/>
              <a:gd name="connsiteY149" fmla="*/ 1014153 h 3466408"/>
              <a:gd name="connsiteX150" fmla="*/ 3333404 w 4028129"/>
              <a:gd name="connsiteY150" fmla="*/ 1030779 h 3466408"/>
              <a:gd name="connsiteX151" fmla="*/ 3316778 w 4028129"/>
              <a:gd name="connsiteY151" fmla="*/ 1055717 h 3466408"/>
              <a:gd name="connsiteX152" fmla="*/ 3266902 w 4028129"/>
              <a:gd name="connsiteY152" fmla="*/ 1088968 h 3466408"/>
              <a:gd name="connsiteX153" fmla="*/ 3217026 w 4028129"/>
              <a:gd name="connsiteY153" fmla="*/ 1105593 h 3466408"/>
              <a:gd name="connsiteX154" fmla="*/ 3200400 w 4028129"/>
              <a:gd name="connsiteY154" fmla="*/ 1122219 h 3466408"/>
              <a:gd name="connsiteX155" fmla="*/ 3175462 w 4028129"/>
              <a:gd name="connsiteY155" fmla="*/ 1130531 h 3466408"/>
              <a:gd name="connsiteX156" fmla="*/ 3158837 w 4028129"/>
              <a:gd name="connsiteY156" fmla="*/ 1180408 h 3466408"/>
              <a:gd name="connsiteX157" fmla="*/ 3142211 w 4028129"/>
              <a:gd name="connsiteY157" fmla="*/ 1197033 h 3466408"/>
              <a:gd name="connsiteX158" fmla="*/ 3108960 w 4028129"/>
              <a:gd name="connsiteY158" fmla="*/ 1238597 h 3466408"/>
              <a:gd name="connsiteX159" fmla="*/ 3100648 w 4028129"/>
              <a:gd name="connsiteY159" fmla="*/ 1263535 h 3466408"/>
              <a:gd name="connsiteX160" fmla="*/ 3075709 w 4028129"/>
              <a:gd name="connsiteY160" fmla="*/ 1271848 h 3466408"/>
              <a:gd name="connsiteX161" fmla="*/ 3050771 w 4028129"/>
              <a:gd name="connsiteY161" fmla="*/ 1288473 h 3466408"/>
              <a:gd name="connsiteX162" fmla="*/ 3017520 w 4028129"/>
              <a:gd name="connsiteY162" fmla="*/ 1321724 h 3466408"/>
              <a:gd name="connsiteX163" fmla="*/ 2975957 w 4028129"/>
              <a:gd name="connsiteY163" fmla="*/ 1354975 h 3466408"/>
              <a:gd name="connsiteX164" fmla="*/ 2951018 w 4028129"/>
              <a:gd name="connsiteY164" fmla="*/ 1396539 h 3466408"/>
              <a:gd name="connsiteX165" fmla="*/ 2942706 w 4028129"/>
              <a:gd name="connsiteY165" fmla="*/ 1421477 h 3466408"/>
              <a:gd name="connsiteX166" fmla="*/ 2892829 w 4028129"/>
              <a:gd name="connsiteY166" fmla="*/ 1471353 h 3466408"/>
              <a:gd name="connsiteX167" fmla="*/ 2859578 w 4028129"/>
              <a:gd name="connsiteY167" fmla="*/ 1504604 h 3466408"/>
              <a:gd name="connsiteX168" fmla="*/ 2834640 w 4028129"/>
              <a:gd name="connsiteY168" fmla="*/ 1529542 h 3466408"/>
              <a:gd name="connsiteX169" fmla="*/ 2826328 w 4028129"/>
              <a:gd name="connsiteY169" fmla="*/ 1554480 h 3466408"/>
              <a:gd name="connsiteX170" fmla="*/ 2784764 w 4028129"/>
              <a:gd name="connsiteY170" fmla="*/ 1587731 h 3466408"/>
              <a:gd name="connsiteX171" fmla="*/ 2768138 w 4028129"/>
              <a:gd name="connsiteY171" fmla="*/ 1604357 h 3466408"/>
              <a:gd name="connsiteX172" fmla="*/ 2759826 w 4028129"/>
              <a:gd name="connsiteY172" fmla="*/ 1629295 h 3466408"/>
              <a:gd name="connsiteX173" fmla="*/ 2726575 w 4028129"/>
              <a:gd name="connsiteY173" fmla="*/ 1662546 h 3466408"/>
              <a:gd name="connsiteX174" fmla="*/ 2718262 w 4028129"/>
              <a:gd name="connsiteY174" fmla="*/ 1687484 h 3466408"/>
              <a:gd name="connsiteX175" fmla="*/ 2693324 w 4028129"/>
              <a:gd name="connsiteY175" fmla="*/ 1704109 h 3466408"/>
              <a:gd name="connsiteX176" fmla="*/ 2676698 w 4028129"/>
              <a:gd name="connsiteY176" fmla="*/ 1729048 h 3466408"/>
              <a:gd name="connsiteX177" fmla="*/ 2668386 w 4028129"/>
              <a:gd name="connsiteY177" fmla="*/ 1753986 h 3466408"/>
              <a:gd name="connsiteX178" fmla="*/ 2635135 w 4028129"/>
              <a:gd name="connsiteY178" fmla="*/ 1787237 h 3466408"/>
              <a:gd name="connsiteX179" fmla="*/ 2618509 w 4028129"/>
              <a:gd name="connsiteY179" fmla="*/ 1812175 h 3466408"/>
              <a:gd name="connsiteX180" fmla="*/ 2610197 w 4028129"/>
              <a:gd name="connsiteY180" fmla="*/ 1837113 h 3466408"/>
              <a:gd name="connsiteX181" fmla="*/ 2593571 w 4028129"/>
              <a:gd name="connsiteY181" fmla="*/ 1862051 h 3466408"/>
              <a:gd name="connsiteX182" fmla="*/ 2576946 w 4028129"/>
              <a:gd name="connsiteY182" fmla="*/ 1920240 h 3466408"/>
              <a:gd name="connsiteX183" fmla="*/ 2560320 w 4028129"/>
              <a:gd name="connsiteY183" fmla="*/ 1936866 h 3466408"/>
              <a:gd name="connsiteX184" fmla="*/ 2535382 w 4028129"/>
              <a:gd name="connsiteY184" fmla="*/ 1978429 h 3466408"/>
              <a:gd name="connsiteX185" fmla="*/ 2502131 w 4028129"/>
              <a:gd name="connsiteY185" fmla="*/ 2028306 h 3466408"/>
              <a:gd name="connsiteX186" fmla="*/ 2460568 w 4028129"/>
              <a:gd name="connsiteY186" fmla="*/ 2103120 h 3466408"/>
              <a:gd name="connsiteX187" fmla="*/ 2443942 w 4028129"/>
              <a:gd name="connsiteY187" fmla="*/ 2119746 h 3466408"/>
              <a:gd name="connsiteX188" fmla="*/ 2410691 w 4028129"/>
              <a:gd name="connsiteY188" fmla="*/ 2169622 h 3466408"/>
              <a:gd name="connsiteX189" fmla="*/ 2369128 w 4028129"/>
              <a:gd name="connsiteY189" fmla="*/ 2219499 h 3466408"/>
              <a:gd name="connsiteX190" fmla="*/ 2352502 w 4028129"/>
              <a:gd name="connsiteY190" fmla="*/ 2236124 h 3466408"/>
              <a:gd name="connsiteX191" fmla="*/ 2319251 w 4028129"/>
              <a:gd name="connsiteY191" fmla="*/ 2277688 h 3466408"/>
              <a:gd name="connsiteX192" fmla="*/ 2294313 w 4028129"/>
              <a:gd name="connsiteY192" fmla="*/ 2335877 h 3466408"/>
              <a:gd name="connsiteX193" fmla="*/ 2269375 w 4028129"/>
              <a:gd name="connsiteY193" fmla="*/ 2352502 h 3466408"/>
              <a:gd name="connsiteX194" fmla="*/ 2252749 w 4028129"/>
              <a:gd name="connsiteY194" fmla="*/ 2369128 h 3466408"/>
              <a:gd name="connsiteX195" fmla="*/ 2227811 w 4028129"/>
              <a:gd name="connsiteY195" fmla="*/ 2410691 h 3466408"/>
              <a:gd name="connsiteX196" fmla="*/ 2211186 w 4028129"/>
              <a:gd name="connsiteY196" fmla="*/ 2443942 h 3466408"/>
              <a:gd name="connsiteX197" fmla="*/ 2194560 w 4028129"/>
              <a:gd name="connsiteY197" fmla="*/ 2460568 h 3466408"/>
              <a:gd name="connsiteX198" fmla="*/ 2161309 w 4028129"/>
              <a:gd name="connsiteY198" fmla="*/ 2510444 h 3466408"/>
              <a:gd name="connsiteX199" fmla="*/ 2119746 w 4028129"/>
              <a:gd name="connsiteY199" fmla="*/ 2585259 h 3466408"/>
              <a:gd name="connsiteX200" fmla="*/ 2103120 w 4028129"/>
              <a:gd name="connsiteY200" fmla="*/ 2601884 h 3466408"/>
              <a:gd name="connsiteX201" fmla="*/ 2069869 w 4028129"/>
              <a:gd name="connsiteY201" fmla="*/ 2643448 h 3466408"/>
              <a:gd name="connsiteX202" fmla="*/ 2061557 w 4028129"/>
              <a:gd name="connsiteY202" fmla="*/ 2668386 h 3466408"/>
              <a:gd name="connsiteX203" fmla="*/ 2036618 w 4028129"/>
              <a:gd name="connsiteY203" fmla="*/ 2676699 h 3466408"/>
              <a:gd name="connsiteX204" fmla="*/ 1995055 w 4028129"/>
              <a:gd name="connsiteY204" fmla="*/ 2743200 h 3466408"/>
              <a:gd name="connsiteX205" fmla="*/ 1961804 w 4028129"/>
              <a:gd name="connsiteY205" fmla="*/ 2793077 h 3466408"/>
              <a:gd name="connsiteX206" fmla="*/ 1928553 w 4028129"/>
              <a:gd name="connsiteY206" fmla="*/ 2826328 h 3466408"/>
              <a:gd name="connsiteX207" fmla="*/ 1911928 w 4028129"/>
              <a:gd name="connsiteY207" fmla="*/ 2851266 h 3466408"/>
              <a:gd name="connsiteX208" fmla="*/ 1903615 w 4028129"/>
              <a:gd name="connsiteY208" fmla="*/ 2876204 h 3466408"/>
              <a:gd name="connsiteX209" fmla="*/ 1862051 w 4028129"/>
              <a:gd name="connsiteY209" fmla="*/ 2917768 h 3466408"/>
              <a:gd name="connsiteX210" fmla="*/ 1820488 w 4028129"/>
              <a:gd name="connsiteY210" fmla="*/ 2992582 h 3466408"/>
              <a:gd name="connsiteX211" fmla="*/ 1787237 w 4028129"/>
              <a:gd name="connsiteY211" fmla="*/ 3034146 h 3466408"/>
              <a:gd name="connsiteX212" fmla="*/ 1753986 w 4028129"/>
              <a:gd name="connsiteY212" fmla="*/ 3100648 h 3466408"/>
              <a:gd name="connsiteX213" fmla="*/ 1729048 w 4028129"/>
              <a:gd name="connsiteY213" fmla="*/ 3150524 h 3466408"/>
              <a:gd name="connsiteX214" fmla="*/ 1720735 w 4028129"/>
              <a:gd name="connsiteY214" fmla="*/ 3175462 h 3466408"/>
              <a:gd name="connsiteX215" fmla="*/ 1687484 w 4028129"/>
              <a:gd name="connsiteY215" fmla="*/ 3217026 h 3466408"/>
              <a:gd name="connsiteX216" fmla="*/ 1662546 w 4028129"/>
              <a:gd name="connsiteY216" fmla="*/ 3291840 h 3466408"/>
              <a:gd name="connsiteX217" fmla="*/ 1654233 w 4028129"/>
              <a:gd name="connsiteY217" fmla="*/ 3316779 h 3466408"/>
              <a:gd name="connsiteX218" fmla="*/ 1637608 w 4028129"/>
              <a:gd name="connsiteY218" fmla="*/ 3391593 h 3466408"/>
              <a:gd name="connsiteX219" fmla="*/ 1612669 w 4028129"/>
              <a:gd name="connsiteY219" fmla="*/ 3466408 h 3466408"/>
              <a:gd name="connsiteX220" fmla="*/ 1487978 w 4028129"/>
              <a:gd name="connsiteY220" fmla="*/ 3458095 h 3466408"/>
              <a:gd name="connsiteX221" fmla="*/ 1338349 w 4028129"/>
              <a:gd name="connsiteY221" fmla="*/ 3466408 h 3466408"/>
              <a:gd name="connsiteX222" fmla="*/ 1296786 w 4028129"/>
              <a:gd name="connsiteY222" fmla="*/ 3458095 h 3466408"/>
              <a:gd name="connsiteX223" fmla="*/ 1280160 w 4028129"/>
              <a:gd name="connsiteY223" fmla="*/ 3441469 h 346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028129" h="3466408">
                <a:moveTo>
                  <a:pt x="1238597" y="3391593"/>
                </a:moveTo>
                <a:cubicBezTo>
                  <a:pt x="1267207" y="3343909"/>
                  <a:pt x="1273591" y="3353071"/>
                  <a:pt x="1255222" y="3291840"/>
                </a:cubicBezTo>
                <a:cubicBezTo>
                  <a:pt x="1252351" y="3282271"/>
                  <a:pt x="1245099" y="3274487"/>
                  <a:pt x="1238597" y="3266902"/>
                </a:cubicBezTo>
                <a:cubicBezTo>
                  <a:pt x="1228396" y="3255001"/>
                  <a:pt x="1205346" y="3233651"/>
                  <a:pt x="1205346" y="3233651"/>
                </a:cubicBezTo>
                <a:cubicBezTo>
                  <a:pt x="1184451" y="3170968"/>
                  <a:pt x="1212637" y="3248233"/>
                  <a:pt x="1180408" y="3183775"/>
                </a:cubicBezTo>
                <a:cubicBezTo>
                  <a:pt x="1176489" y="3175938"/>
                  <a:pt x="1174866" y="3167150"/>
                  <a:pt x="1172095" y="3158837"/>
                </a:cubicBezTo>
                <a:cubicBezTo>
                  <a:pt x="1169324" y="3128357"/>
                  <a:pt x="1168110" y="3097695"/>
                  <a:pt x="1163782" y="3067397"/>
                </a:cubicBezTo>
                <a:cubicBezTo>
                  <a:pt x="1162543" y="3058723"/>
                  <a:pt x="1159977" y="3049973"/>
                  <a:pt x="1155469" y="3042459"/>
                </a:cubicBezTo>
                <a:cubicBezTo>
                  <a:pt x="1149187" y="3031989"/>
                  <a:pt x="1123176" y="3013328"/>
                  <a:pt x="1113906" y="3009208"/>
                </a:cubicBezTo>
                <a:cubicBezTo>
                  <a:pt x="1068050" y="2988828"/>
                  <a:pt x="1067166" y="2995444"/>
                  <a:pt x="1022466" y="2984269"/>
                </a:cubicBezTo>
                <a:cubicBezTo>
                  <a:pt x="1013965" y="2982144"/>
                  <a:pt x="1005841" y="2978728"/>
                  <a:pt x="997528" y="2975957"/>
                </a:cubicBezTo>
                <a:cubicBezTo>
                  <a:pt x="952727" y="2931156"/>
                  <a:pt x="1017811" y="3002890"/>
                  <a:pt x="972589" y="2901142"/>
                </a:cubicBezTo>
                <a:cubicBezTo>
                  <a:pt x="968531" y="2892013"/>
                  <a:pt x="957386" y="2886763"/>
                  <a:pt x="947651" y="2884517"/>
                </a:cubicBezTo>
                <a:cubicBezTo>
                  <a:pt x="920517" y="2878255"/>
                  <a:pt x="892233" y="2878975"/>
                  <a:pt x="864524" y="2876204"/>
                </a:cubicBezTo>
                <a:cubicBezTo>
                  <a:pt x="825115" y="2836797"/>
                  <a:pt x="859598" y="2882361"/>
                  <a:pt x="864524" y="2842953"/>
                </a:cubicBezTo>
                <a:cubicBezTo>
                  <a:pt x="866615" y="2826228"/>
                  <a:pt x="862129" y="2808859"/>
                  <a:pt x="856211" y="2793077"/>
                </a:cubicBezTo>
                <a:cubicBezTo>
                  <a:pt x="853459" y="2785739"/>
                  <a:pt x="846306" y="2780483"/>
                  <a:pt x="839586" y="2776451"/>
                </a:cubicBezTo>
                <a:cubicBezTo>
                  <a:pt x="821453" y="2765571"/>
                  <a:pt x="766539" y="2761266"/>
                  <a:pt x="756458" y="2759826"/>
                </a:cubicBezTo>
                <a:cubicBezTo>
                  <a:pt x="748145" y="2757055"/>
                  <a:pt x="738362" y="2756987"/>
                  <a:pt x="731520" y="2751513"/>
                </a:cubicBezTo>
                <a:cubicBezTo>
                  <a:pt x="717480" y="2740281"/>
                  <a:pt x="716521" y="2717771"/>
                  <a:pt x="698269" y="2709949"/>
                </a:cubicBezTo>
                <a:cubicBezTo>
                  <a:pt x="685283" y="2704383"/>
                  <a:pt x="670337" y="2705354"/>
                  <a:pt x="656706" y="2701637"/>
                </a:cubicBezTo>
                <a:cubicBezTo>
                  <a:pt x="639798" y="2697026"/>
                  <a:pt x="623831" y="2689261"/>
                  <a:pt x="606829" y="2685011"/>
                </a:cubicBezTo>
                <a:lnTo>
                  <a:pt x="573578" y="2676699"/>
                </a:lnTo>
                <a:cubicBezTo>
                  <a:pt x="570807" y="2668386"/>
                  <a:pt x="566505" y="2660435"/>
                  <a:pt x="565266" y="2651760"/>
                </a:cubicBezTo>
                <a:cubicBezTo>
                  <a:pt x="546990" y="2523826"/>
                  <a:pt x="595368" y="2563275"/>
                  <a:pt x="448888" y="2552008"/>
                </a:cubicBezTo>
                <a:cubicBezTo>
                  <a:pt x="440575" y="2546466"/>
                  <a:pt x="432885" y="2539850"/>
                  <a:pt x="423949" y="2535382"/>
                </a:cubicBezTo>
                <a:cubicBezTo>
                  <a:pt x="389992" y="2518403"/>
                  <a:pt x="321550" y="2520614"/>
                  <a:pt x="299258" y="2518757"/>
                </a:cubicBezTo>
                <a:cubicBezTo>
                  <a:pt x="259713" y="2505575"/>
                  <a:pt x="252671" y="2508088"/>
                  <a:pt x="224444" y="2485506"/>
                </a:cubicBezTo>
                <a:cubicBezTo>
                  <a:pt x="218324" y="2480610"/>
                  <a:pt x="213360" y="2474422"/>
                  <a:pt x="207818" y="2468880"/>
                </a:cubicBezTo>
                <a:cubicBezTo>
                  <a:pt x="205047" y="2449484"/>
                  <a:pt x="205136" y="2429458"/>
                  <a:pt x="199506" y="2410691"/>
                </a:cubicBezTo>
                <a:cubicBezTo>
                  <a:pt x="196635" y="2401122"/>
                  <a:pt x="187348" y="2394689"/>
                  <a:pt x="182880" y="2385753"/>
                </a:cubicBezTo>
                <a:cubicBezTo>
                  <a:pt x="178961" y="2377916"/>
                  <a:pt x="177339" y="2369128"/>
                  <a:pt x="174568" y="2360815"/>
                </a:cubicBezTo>
                <a:cubicBezTo>
                  <a:pt x="177339" y="2335877"/>
                  <a:pt x="178755" y="2310750"/>
                  <a:pt x="182880" y="2286000"/>
                </a:cubicBezTo>
                <a:cubicBezTo>
                  <a:pt x="184320" y="2277357"/>
                  <a:pt x="191193" y="2269824"/>
                  <a:pt x="191193" y="2261062"/>
                </a:cubicBezTo>
                <a:cubicBezTo>
                  <a:pt x="191193" y="2205575"/>
                  <a:pt x="187687" y="2150087"/>
                  <a:pt x="182880" y="2094808"/>
                </a:cubicBezTo>
                <a:cubicBezTo>
                  <a:pt x="182121" y="2086078"/>
                  <a:pt x="176975" y="2078294"/>
                  <a:pt x="174568" y="2069869"/>
                </a:cubicBezTo>
                <a:cubicBezTo>
                  <a:pt x="149448" y="1981945"/>
                  <a:pt x="189130" y="2105246"/>
                  <a:pt x="149629" y="1986742"/>
                </a:cubicBezTo>
                <a:lnTo>
                  <a:pt x="141317" y="1961804"/>
                </a:lnTo>
                <a:cubicBezTo>
                  <a:pt x="135162" y="1647926"/>
                  <a:pt x="146536" y="1651326"/>
                  <a:pt x="124691" y="1454728"/>
                </a:cubicBezTo>
                <a:cubicBezTo>
                  <a:pt x="122224" y="1432525"/>
                  <a:pt x="121059" y="1410070"/>
                  <a:pt x="116378" y="1388226"/>
                </a:cubicBezTo>
                <a:cubicBezTo>
                  <a:pt x="112706" y="1371090"/>
                  <a:pt x="104004" y="1355351"/>
                  <a:pt x="99753" y="1338349"/>
                </a:cubicBezTo>
                <a:cubicBezTo>
                  <a:pt x="87190" y="1288102"/>
                  <a:pt x="95051" y="1315931"/>
                  <a:pt x="74815" y="1255222"/>
                </a:cubicBezTo>
                <a:lnTo>
                  <a:pt x="58189" y="1205346"/>
                </a:lnTo>
                <a:cubicBezTo>
                  <a:pt x="55418" y="1197033"/>
                  <a:pt x="54737" y="1187699"/>
                  <a:pt x="49877" y="1180408"/>
                </a:cubicBezTo>
                <a:cubicBezTo>
                  <a:pt x="31049" y="1152166"/>
                  <a:pt x="23221" y="1145164"/>
                  <a:pt x="16626" y="1105593"/>
                </a:cubicBezTo>
                <a:cubicBezTo>
                  <a:pt x="5092" y="1036390"/>
                  <a:pt x="10697" y="1072402"/>
                  <a:pt x="0" y="997528"/>
                </a:cubicBezTo>
                <a:cubicBezTo>
                  <a:pt x="8313" y="955964"/>
                  <a:pt x="7949" y="911670"/>
                  <a:pt x="24938" y="872837"/>
                </a:cubicBezTo>
                <a:cubicBezTo>
                  <a:pt x="29517" y="862370"/>
                  <a:pt x="47204" y="867663"/>
                  <a:pt x="58189" y="864524"/>
                </a:cubicBezTo>
                <a:cubicBezTo>
                  <a:pt x="106943" y="850594"/>
                  <a:pt x="59491" y="863874"/>
                  <a:pt x="108066" y="839586"/>
                </a:cubicBezTo>
                <a:cubicBezTo>
                  <a:pt x="115903" y="835667"/>
                  <a:pt x="124691" y="834044"/>
                  <a:pt x="133004" y="831273"/>
                </a:cubicBezTo>
                <a:cubicBezTo>
                  <a:pt x="146859" y="817418"/>
                  <a:pt x="158265" y="800577"/>
                  <a:pt x="174568" y="789709"/>
                </a:cubicBezTo>
                <a:cubicBezTo>
                  <a:pt x="230965" y="752112"/>
                  <a:pt x="210316" y="770588"/>
                  <a:pt x="241069" y="739833"/>
                </a:cubicBezTo>
                <a:cubicBezTo>
                  <a:pt x="271391" y="648870"/>
                  <a:pt x="223029" y="786660"/>
                  <a:pt x="266008" y="689957"/>
                </a:cubicBezTo>
                <a:cubicBezTo>
                  <a:pt x="298558" y="616720"/>
                  <a:pt x="262052" y="660661"/>
                  <a:pt x="307571" y="615142"/>
                </a:cubicBezTo>
                <a:cubicBezTo>
                  <a:pt x="326675" y="557831"/>
                  <a:pt x="311806" y="577658"/>
                  <a:pt x="340822" y="548640"/>
                </a:cubicBezTo>
                <a:cubicBezTo>
                  <a:pt x="361717" y="485957"/>
                  <a:pt x="333531" y="563222"/>
                  <a:pt x="365760" y="498764"/>
                </a:cubicBezTo>
                <a:cubicBezTo>
                  <a:pt x="369679" y="490927"/>
                  <a:pt x="369565" y="481340"/>
                  <a:pt x="374073" y="473826"/>
                </a:cubicBezTo>
                <a:cubicBezTo>
                  <a:pt x="378105" y="467106"/>
                  <a:pt x="385802" y="463320"/>
                  <a:pt x="390698" y="457200"/>
                </a:cubicBezTo>
                <a:cubicBezTo>
                  <a:pt x="396939" y="449399"/>
                  <a:pt x="402856" y="441198"/>
                  <a:pt x="407324" y="432262"/>
                </a:cubicBezTo>
                <a:cubicBezTo>
                  <a:pt x="411243" y="424425"/>
                  <a:pt x="410163" y="414166"/>
                  <a:pt x="415637" y="407324"/>
                </a:cubicBezTo>
                <a:cubicBezTo>
                  <a:pt x="421878" y="399523"/>
                  <a:pt x="432990" y="397201"/>
                  <a:pt x="440575" y="390699"/>
                </a:cubicBezTo>
                <a:cubicBezTo>
                  <a:pt x="440598" y="390679"/>
                  <a:pt x="482127" y="349146"/>
                  <a:pt x="490451" y="340822"/>
                </a:cubicBezTo>
                <a:lnTo>
                  <a:pt x="507077" y="324197"/>
                </a:lnTo>
                <a:cubicBezTo>
                  <a:pt x="563149" y="380269"/>
                  <a:pt x="534648" y="366638"/>
                  <a:pt x="581891" y="382386"/>
                </a:cubicBezTo>
                <a:cubicBezTo>
                  <a:pt x="595746" y="379615"/>
                  <a:pt x="609824" y="377791"/>
                  <a:pt x="623455" y="374073"/>
                </a:cubicBezTo>
                <a:cubicBezTo>
                  <a:pt x="640362" y="369462"/>
                  <a:pt x="655983" y="359926"/>
                  <a:pt x="673331" y="357448"/>
                </a:cubicBezTo>
                <a:cubicBezTo>
                  <a:pt x="706175" y="352756"/>
                  <a:pt x="740671" y="348926"/>
                  <a:pt x="773084" y="340822"/>
                </a:cubicBezTo>
                <a:cubicBezTo>
                  <a:pt x="781585" y="338697"/>
                  <a:pt x="789709" y="335280"/>
                  <a:pt x="798022" y="332509"/>
                </a:cubicBezTo>
                <a:cubicBezTo>
                  <a:pt x="805259" y="325272"/>
                  <a:pt x="829100" y="299259"/>
                  <a:pt x="839586" y="299259"/>
                </a:cubicBezTo>
                <a:cubicBezTo>
                  <a:pt x="849577" y="299259"/>
                  <a:pt x="855395" y="311827"/>
                  <a:pt x="864524" y="315884"/>
                </a:cubicBezTo>
                <a:cubicBezTo>
                  <a:pt x="880538" y="323001"/>
                  <a:pt x="897775" y="326967"/>
                  <a:pt x="914400" y="332509"/>
                </a:cubicBezTo>
                <a:cubicBezTo>
                  <a:pt x="974204" y="352444"/>
                  <a:pt x="899509" y="328255"/>
                  <a:pt x="972589" y="349135"/>
                </a:cubicBezTo>
                <a:cubicBezTo>
                  <a:pt x="981015" y="351542"/>
                  <a:pt x="988796" y="356720"/>
                  <a:pt x="997528" y="357448"/>
                </a:cubicBezTo>
                <a:cubicBezTo>
                  <a:pt x="1055582" y="362286"/>
                  <a:pt x="1113906" y="362989"/>
                  <a:pt x="1172095" y="365760"/>
                </a:cubicBezTo>
                <a:cubicBezTo>
                  <a:pt x="1182188" y="364318"/>
                  <a:pt x="1237085" y="360018"/>
                  <a:pt x="1255222" y="349135"/>
                </a:cubicBezTo>
                <a:cubicBezTo>
                  <a:pt x="1312270" y="314905"/>
                  <a:pt x="1226148" y="347741"/>
                  <a:pt x="1296786" y="324197"/>
                </a:cubicBezTo>
                <a:cubicBezTo>
                  <a:pt x="1313411" y="329739"/>
                  <a:pt x="1330988" y="332985"/>
                  <a:pt x="1346662" y="340822"/>
                </a:cubicBezTo>
                <a:cubicBezTo>
                  <a:pt x="1357746" y="346364"/>
                  <a:pt x="1369154" y="351300"/>
                  <a:pt x="1379913" y="357448"/>
                </a:cubicBezTo>
                <a:cubicBezTo>
                  <a:pt x="1388587" y="362405"/>
                  <a:pt x="1395915" y="369605"/>
                  <a:pt x="1404851" y="374073"/>
                </a:cubicBezTo>
                <a:cubicBezTo>
                  <a:pt x="1412688" y="377992"/>
                  <a:pt x="1421476" y="379615"/>
                  <a:pt x="1429789" y="382386"/>
                </a:cubicBezTo>
                <a:cubicBezTo>
                  <a:pt x="1449185" y="379615"/>
                  <a:pt x="1468886" y="378479"/>
                  <a:pt x="1487978" y="374073"/>
                </a:cubicBezTo>
                <a:cubicBezTo>
                  <a:pt x="1505054" y="370132"/>
                  <a:pt x="1520670" y="360885"/>
                  <a:pt x="1537855" y="357448"/>
                </a:cubicBezTo>
                <a:cubicBezTo>
                  <a:pt x="1551709" y="354677"/>
                  <a:pt x="1565787" y="352853"/>
                  <a:pt x="1579418" y="349135"/>
                </a:cubicBezTo>
                <a:cubicBezTo>
                  <a:pt x="1596325" y="344524"/>
                  <a:pt x="1612669" y="338051"/>
                  <a:pt x="1629295" y="332509"/>
                </a:cubicBezTo>
                <a:lnTo>
                  <a:pt x="1654233" y="324197"/>
                </a:lnTo>
                <a:lnTo>
                  <a:pt x="1679171" y="315884"/>
                </a:lnTo>
                <a:cubicBezTo>
                  <a:pt x="1740609" y="254450"/>
                  <a:pt x="1645188" y="344909"/>
                  <a:pt x="1720735" y="290946"/>
                </a:cubicBezTo>
                <a:cubicBezTo>
                  <a:pt x="1733490" y="281835"/>
                  <a:pt x="1742902" y="268779"/>
                  <a:pt x="1753986" y="257695"/>
                </a:cubicBezTo>
                <a:lnTo>
                  <a:pt x="1770611" y="241069"/>
                </a:lnTo>
                <a:lnTo>
                  <a:pt x="1787237" y="224444"/>
                </a:lnTo>
                <a:cubicBezTo>
                  <a:pt x="1790008" y="216131"/>
                  <a:pt x="1790292" y="206516"/>
                  <a:pt x="1795549" y="199506"/>
                </a:cubicBezTo>
                <a:cubicBezTo>
                  <a:pt x="1807305" y="183831"/>
                  <a:pt x="1837113" y="157942"/>
                  <a:pt x="1837113" y="157942"/>
                </a:cubicBezTo>
                <a:cubicBezTo>
                  <a:pt x="1842655" y="141317"/>
                  <a:pt x="1836554" y="104629"/>
                  <a:pt x="1853738" y="108066"/>
                </a:cubicBezTo>
                <a:cubicBezTo>
                  <a:pt x="1912485" y="119816"/>
                  <a:pt x="1881899" y="111911"/>
                  <a:pt x="1945178" y="133004"/>
                </a:cubicBezTo>
                <a:cubicBezTo>
                  <a:pt x="1953491" y="135775"/>
                  <a:pt x="1962826" y="136456"/>
                  <a:pt x="1970117" y="141317"/>
                </a:cubicBezTo>
                <a:cubicBezTo>
                  <a:pt x="1978430" y="146859"/>
                  <a:pt x="1987254" y="151701"/>
                  <a:pt x="1995055" y="157942"/>
                </a:cubicBezTo>
                <a:cubicBezTo>
                  <a:pt x="2001175" y="162838"/>
                  <a:pt x="2004476" y="171481"/>
                  <a:pt x="2011680" y="174568"/>
                </a:cubicBezTo>
                <a:cubicBezTo>
                  <a:pt x="2024667" y="180134"/>
                  <a:pt x="2039537" y="179453"/>
                  <a:pt x="2053244" y="182880"/>
                </a:cubicBezTo>
                <a:cubicBezTo>
                  <a:pt x="2061745" y="185005"/>
                  <a:pt x="2069497" y="190035"/>
                  <a:pt x="2078182" y="191193"/>
                </a:cubicBezTo>
                <a:cubicBezTo>
                  <a:pt x="2111256" y="195603"/>
                  <a:pt x="2144684" y="196735"/>
                  <a:pt x="2177935" y="199506"/>
                </a:cubicBezTo>
                <a:lnTo>
                  <a:pt x="2227811" y="216131"/>
                </a:lnTo>
                <a:cubicBezTo>
                  <a:pt x="2236124" y="218902"/>
                  <a:pt x="2245458" y="219584"/>
                  <a:pt x="2252749" y="224444"/>
                </a:cubicBezTo>
                <a:cubicBezTo>
                  <a:pt x="2261062" y="229986"/>
                  <a:pt x="2268558" y="237011"/>
                  <a:pt x="2277688" y="241069"/>
                </a:cubicBezTo>
                <a:cubicBezTo>
                  <a:pt x="2293702" y="248186"/>
                  <a:pt x="2310939" y="252153"/>
                  <a:pt x="2327564" y="257695"/>
                </a:cubicBezTo>
                <a:lnTo>
                  <a:pt x="2377440" y="274320"/>
                </a:lnTo>
                <a:lnTo>
                  <a:pt x="2435629" y="282633"/>
                </a:lnTo>
                <a:cubicBezTo>
                  <a:pt x="2456992" y="289754"/>
                  <a:pt x="2470860" y="295085"/>
                  <a:pt x="2493818" y="299259"/>
                </a:cubicBezTo>
                <a:cubicBezTo>
                  <a:pt x="2513096" y="302764"/>
                  <a:pt x="2532611" y="304800"/>
                  <a:pt x="2552008" y="307571"/>
                </a:cubicBezTo>
                <a:cubicBezTo>
                  <a:pt x="2994874" y="295603"/>
                  <a:pt x="2742316" y="319824"/>
                  <a:pt x="2901142" y="290946"/>
                </a:cubicBezTo>
                <a:cubicBezTo>
                  <a:pt x="2921212" y="287297"/>
                  <a:pt x="2955018" y="284789"/>
                  <a:pt x="2975957" y="274320"/>
                </a:cubicBezTo>
                <a:cubicBezTo>
                  <a:pt x="3075781" y="224409"/>
                  <a:pt x="2940200" y="287461"/>
                  <a:pt x="3017520" y="241069"/>
                </a:cubicBezTo>
                <a:cubicBezTo>
                  <a:pt x="3025034" y="236561"/>
                  <a:pt x="3034145" y="235528"/>
                  <a:pt x="3042458" y="232757"/>
                </a:cubicBezTo>
                <a:cubicBezTo>
                  <a:pt x="3048000" y="227215"/>
                  <a:pt x="3052964" y="221027"/>
                  <a:pt x="3059084" y="216131"/>
                </a:cubicBezTo>
                <a:cubicBezTo>
                  <a:pt x="3066885" y="209890"/>
                  <a:pt x="3076958" y="206570"/>
                  <a:pt x="3084022" y="199506"/>
                </a:cubicBezTo>
                <a:cubicBezTo>
                  <a:pt x="3091087" y="192442"/>
                  <a:pt x="3094407" y="182369"/>
                  <a:pt x="3100648" y="174568"/>
                </a:cubicBezTo>
                <a:cubicBezTo>
                  <a:pt x="3114187" y="157644"/>
                  <a:pt x="3123690" y="153664"/>
                  <a:pt x="3142211" y="141317"/>
                </a:cubicBezTo>
                <a:cubicBezTo>
                  <a:pt x="3144982" y="133004"/>
                  <a:pt x="3146016" y="123893"/>
                  <a:pt x="3150524" y="116379"/>
                </a:cubicBezTo>
                <a:cubicBezTo>
                  <a:pt x="3158422" y="103215"/>
                  <a:pt x="3180758" y="90681"/>
                  <a:pt x="3192088" y="83128"/>
                </a:cubicBezTo>
                <a:cubicBezTo>
                  <a:pt x="3276582" y="100026"/>
                  <a:pt x="3198951" y="82713"/>
                  <a:pt x="3258589" y="99753"/>
                </a:cubicBezTo>
                <a:cubicBezTo>
                  <a:pt x="3331654" y="120629"/>
                  <a:pt x="3256985" y="96447"/>
                  <a:pt x="3316778" y="116379"/>
                </a:cubicBezTo>
                <a:cubicBezTo>
                  <a:pt x="3328031" y="114503"/>
                  <a:pt x="3384122" y="106517"/>
                  <a:pt x="3399906" y="99753"/>
                </a:cubicBezTo>
                <a:cubicBezTo>
                  <a:pt x="3409089" y="95818"/>
                  <a:pt x="3415715" y="87186"/>
                  <a:pt x="3424844" y="83128"/>
                </a:cubicBezTo>
                <a:cubicBezTo>
                  <a:pt x="3440858" y="76010"/>
                  <a:pt x="3474720" y="66502"/>
                  <a:pt x="3474720" y="66502"/>
                </a:cubicBezTo>
                <a:cubicBezTo>
                  <a:pt x="3515035" y="26187"/>
                  <a:pt x="3494929" y="41946"/>
                  <a:pt x="3532909" y="16626"/>
                </a:cubicBezTo>
                <a:cubicBezTo>
                  <a:pt x="3593070" y="56731"/>
                  <a:pt x="3545537" y="31025"/>
                  <a:pt x="3682538" y="41564"/>
                </a:cubicBezTo>
                <a:cubicBezTo>
                  <a:pt x="3713054" y="43911"/>
                  <a:pt x="3743498" y="47106"/>
                  <a:pt x="3773978" y="49877"/>
                </a:cubicBezTo>
                <a:cubicBezTo>
                  <a:pt x="3843251" y="47106"/>
                  <a:pt x="3912633" y="46334"/>
                  <a:pt x="3981797" y="41564"/>
                </a:cubicBezTo>
                <a:cubicBezTo>
                  <a:pt x="3993195" y="40778"/>
                  <a:pt x="4006970" y="41330"/>
                  <a:pt x="4015048" y="33251"/>
                </a:cubicBezTo>
                <a:cubicBezTo>
                  <a:pt x="4023126" y="25172"/>
                  <a:pt x="4034785" y="0"/>
                  <a:pt x="4023360" y="0"/>
                </a:cubicBezTo>
                <a:cubicBezTo>
                  <a:pt x="4023357" y="0"/>
                  <a:pt x="3981798" y="41563"/>
                  <a:pt x="3973484" y="49877"/>
                </a:cubicBezTo>
                <a:lnTo>
                  <a:pt x="3956858" y="66502"/>
                </a:lnTo>
                <a:lnTo>
                  <a:pt x="3940233" y="83128"/>
                </a:lnTo>
                <a:cubicBezTo>
                  <a:pt x="3934691" y="99753"/>
                  <a:pt x="3936000" y="120613"/>
                  <a:pt x="3923608" y="133004"/>
                </a:cubicBezTo>
                <a:cubicBezTo>
                  <a:pt x="3892853" y="163757"/>
                  <a:pt x="3911329" y="143108"/>
                  <a:pt x="3873731" y="199506"/>
                </a:cubicBezTo>
                <a:cubicBezTo>
                  <a:pt x="3852246" y="231734"/>
                  <a:pt x="3860265" y="214967"/>
                  <a:pt x="3848793" y="249382"/>
                </a:cubicBezTo>
                <a:cubicBezTo>
                  <a:pt x="3846507" y="265382"/>
                  <a:pt x="3839068" y="342236"/>
                  <a:pt x="3823855" y="357448"/>
                </a:cubicBezTo>
                <a:lnTo>
                  <a:pt x="3807229" y="374073"/>
                </a:lnTo>
                <a:cubicBezTo>
                  <a:pt x="3801687" y="390698"/>
                  <a:pt x="3802996" y="411557"/>
                  <a:pt x="3790604" y="423949"/>
                </a:cubicBezTo>
                <a:cubicBezTo>
                  <a:pt x="3734007" y="480546"/>
                  <a:pt x="3822445" y="394281"/>
                  <a:pt x="3749040" y="457200"/>
                </a:cubicBezTo>
                <a:cubicBezTo>
                  <a:pt x="3718907" y="483028"/>
                  <a:pt x="3713779" y="493131"/>
                  <a:pt x="3690851" y="523702"/>
                </a:cubicBezTo>
                <a:cubicBezTo>
                  <a:pt x="3688080" y="532015"/>
                  <a:pt x="3687046" y="541126"/>
                  <a:pt x="3682538" y="548640"/>
                </a:cubicBezTo>
                <a:cubicBezTo>
                  <a:pt x="3678506" y="555360"/>
                  <a:pt x="3669418" y="558256"/>
                  <a:pt x="3665913" y="565266"/>
                </a:cubicBezTo>
                <a:cubicBezTo>
                  <a:pt x="3658076" y="580941"/>
                  <a:pt x="3649288" y="615142"/>
                  <a:pt x="3649288" y="615142"/>
                </a:cubicBezTo>
                <a:cubicBezTo>
                  <a:pt x="3646904" y="638986"/>
                  <a:pt x="3647641" y="693249"/>
                  <a:pt x="3632662" y="723208"/>
                </a:cubicBezTo>
                <a:cubicBezTo>
                  <a:pt x="3614189" y="760156"/>
                  <a:pt x="3620656" y="738908"/>
                  <a:pt x="3591098" y="764771"/>
                </a:cubicBezTo>
                <a:cubicBezTo>
                  <a:pt x="3501698" y="842996"/>
                  <a:pt x="3581194" y="774941"/>
                  <a:pt x="3532909" y="831273"/>
                </a:cubicBezTo>
                <a:cubicBezTo>
                  <a:pt x="3506031" y="862630"/>
                  <a:pt x="3504136" y="861539"/>
                  <a:pt x="3474720" y="881149"/>
                </a:cubicBezTo>
                <a:cubicBezTo>
                  <a:pt x="3441608" y="930820"/>
                  <a:pt x="3477770" y="887633"/>
                  <a:pt x="3433157" y="914400"/>
                </a:cubicBezTo>
                <a:cubicBezTo>
                  <a:pt x="3376098" y="948635"/>
                  <a:pt x="3462243" y="915788"/>
                  <a:pt x="3391593" y="939339"/>
                </a:cubicBezTo>
                <a:cubicBezTo>
                  <a:pt x="3381139" y="970699"/>
                  <a:pt x="3378613" y="985567"/>
                  <a:pt x="3350029" y="1014153"/>
                </a:cubicBezTo>
                <a:cubicBezTo>
                  <a:pt x="3344487" y="1019695"/>
                  <a:pt x="3338300" y="1024659"/>
                  <a:pt x="3333404" y="1030779"/>
                </a:cubicBezTo>
                <a:cubicBezTo>
                  <a:pt x="3327163" y="1038580"/>
                  <a:pt x="3324297" y="1049138"/>
                  <a:pt x="3316778" y="1055717"/>
                </a:cubicBezTo>
                <a:cubicBezTo>
                  <a:pt x="3301741" y="1068875"/>
                  <a:pt x="3285858" y="1082649"/>
                  <a:pt x="3266902" y="1088968"/>
                </a:cubicBezTo>
                <a:lnTo>
                  <a:pt x="3217026" y="1105593"/>
                </a:lnTo>
                <a:cubicBezTo>
                  <a:pt x="3211484" y="1111135"/>
                  <a:pt x="3207121" y="1118187"/>
                  <a:pt x="3200400" y="1122219"/>
                </a:cubicBezTo>
                <a:cubicBezTo>
                  <a:pt x="3192886" y="1126727"/>
                  <a:pt x="3180555" y="1123401"/>
                  <a:pt x="3175462" y="1130531"/>
                </a:cubicBezTo>
                <a:cubicBezTo>
                  <a:pt x="3165276" y="1144792"/>
                  <a:pt x="3171229" y="1168016"/>
                  <a:pt x="3158837" y="1180408"/>
                </a:cubicBezTo>
                <a:cubicBezTo>
                  <a:pt x="3153295" y="1185950"/>
                  <a:pt x="3147107" y="1190913"/>
                  <a:pt x="3142211" y="1197033"/>
                </a:cubicBezTo>
                <a:cubicBezTo>
                  <a:pt x="3100260" y="1249471"/>
                  <a:pt x="3149108" y="1198449"/>
                  <a:pt x="3108960" y="1238597"/>
                </a:cubicBezTo>
                <a:cubicBezTo>
                  <a:pt x="3106189" y="1246910"/>
                  <a:pt x="3106844" y="1257339"/>
                  <a:pt x="3100648" y="1263535"/>
                </a:cubicBezTo>
                <a:cubicBezTo>
                  <a:pt x="3094452" y="1269731"/>
                  <a:pt x="3083547" y="1267929"/>
                  <a:pt x="3075709" y="1271848"/>
                </a:cubicBezTo>
                <a:cubicBezTo>
                  <a:pt x="3066773" y="1276316"/>
                  <a:pt x="3058356" y="1281971"/>
                  <a:pt x="3050771" y="1288473"/>
                </a:cubicBezTo>
                <a:cubicBezTo>
                  <a:pt x="3038870" y="1298674"/>
                  <a:pt x="3030562" y="1313029"/>
                  <a:pt x="3017520" y="1321724"/>
                </a:cubicBezTo>
                <a:cubicBezTo>
                  <a:pt x="2986061" y="1342696"/>
                  <a:pt x="2999646" y="1331284"/>
                  <a:pt x="2975957" y="1354975"/>
                </a:cubicBezTo>
                <a:cubicBezTo>
                  <a:pt x="2952406" y="1425625"/>
                  <a:pt x="2985253" y="1339480"/>
                  <a:pt x="2951018" y="1396539"/>
                </a:cubicBezTo>
                <a:cubicBezTo>
                  <a:pt x="2946510" y="1404053"/>
                  <a:pt x="2947799" y="1414347"/>
                  <a:pt x="2942706" y="1421477"/>
                </a:cubicBezTo>
                <a:cubicBezTo>
                  <a:pt x="2942698" y="1421489"/>
                  <a:pt x="2901147" y="1463035"/>
                  <a:pt x="2892829" y="1471353"/>
                </a:cubicBezTo>
                <a:lnTo>
                  <a:pt x="2859578" y="1504604"/>
                </a:lnTo>
                <a:lnTo>
                  <a:pt x="2834640" y="1529542"/>
                </a:lnTo>
                <a:cubicBezTo>
                  <a:pt x="2831869" y="1537855"/>
                  <a:pt x="2830836" y="1546966"/>
                  <a:pt x="2826328" y="1554480"/>
                </a:cubicBezTo>
                <a:cubicBezTo>
                  <a:pt x="2817064" y="1569920"/>
                  <a:pt x="2797834" y="1577275"/>
                  <a:pt x="2784764" y="1587731"/>
                </a:cubicBezTo>
                <a:cubicBezTo>
                  <a:pt x="2778644" y="1592627"/>
                  <a:pt x="2773680" y="1598815"/>
                  <a:pt x="2768138" y="1604357"/>
                </a:cubicBezTo>
                <a:cubicBezTo>
                  <a:pt x="2765367" y="1612670"/>
                  <a:pt x="2764919" y="1622165"/>
                  <a:pt x="2759826" y="1629295"/>
                </a:cubicBezTo>
                <a:cubicBezTo>
                  <a:pt x="2750715" y="1642050"/>
                  <a:pt x="2726575" y="1662546"/>
                  <a:pt x="2726575" y="1662546"/>
                </a:cubicBezTo>
                <a:cubicBezTo>
                  <a:pt x="2723804" y="1670859"/>
                  <a:pt x="2723736" y="1680642"/>
                  <a:pt x="2718262" y="1687484"/>
                </a:cubicBezTo>
                <a:cubicBezTo>
                  <a:pt x="2712021" y="1695285"/>
                  <a:pt x="2700388" y="1697045"/>
                  <a:pt x="2693324" y="1704109"/>
                </a:cubicBezTo>
                <a:cubicBezTo>
                  <a:pt x="2686259" y="1711174"/>
                  <a:pt x="2682240" y="1720735"/>
                  <a:pt x="2676698" y="1729048"/>
                </a:cubicBezTo>
                <a:cubicBezTo>
                  <a:pt x="2673927" y="1737361"/>
                  <a:pt x="2673479" y="1746856"/>
                  <a:pt x="2668386" y="1753986"/>
                </a:cubicBezTo>
                <a:cubicBezTo>
                  <a:pt x="2659275" y="1766741"/>
                  <a:pt x="2643830" y="1774195"/>
                  <a:pt x="2635135" y="1787237"/>
                </a:cubicBezTo>
                <a:lnTo>
                  <a:pt x="2618509" y="1812175"/>
                </a:lnTo>
                <a:cubicBezTo>
                  <a:pt x="2615738" y="1820488"/>
                  <a:pt x="2614116" y="1829276"/>
                  <a:pt x="2610197" y="1837113"/>
                </a:cubicBezTo>
                <a:cubicBezTo>
                  <a:pt x="2605729" y="1846049"/>
                  <a:pt x="2597507" y="1852868"/>
                  <a:pt x="2593571" y="1862051"/>
                </a:cubicBezTo>
                <a:cubicBezTo>
                  <a:pt x="2588140" y="1874723"/>
                  <a:pt x="2585030" y="1906766"/>
                  <a:pt x="2576946" y="1920240"/>
                </a:cubicBezTo>
                <a:cubicBezTo>
                  <a:pt x="2572914" y="1926961"/>
                  <a:pt x="2565862" y="1931324"/>
                  <a:pt x="2560320" y="1936866"/>
                </a:cubicBezTo>
                <a:cubicBezTo>
                  <a:pt x="2536774" y="2007508"/>
                  <a:pt x="2569613" y="1921379"/>
                  <a:pt x="2535382" y="1978429"/>
                </a:cubicBezTo>
                <a:cubicBezTo>
                  <a:pt x="2499288" y="2038584"/>
                  <a:pt x="2565548" y="1964889"/>
                  <a:pt x="2502131" y="2028306"/>
                </a:cubicBezTo>
                <a:cubicBezTo>
                  <a:pt x="2491678" y="2059664"/>
                  <a:pt x="2489150" y="2074538"/>
                  <a:pt x="2460568" y="2103120"/>
                </a:cubicBezTo>
                <a:cubicBezTo>
                  <a:pt x="2455026" y="2108662"/>
                  <a:pt x="2448645" y="2113476"/>
                  <a:pt x="2443942" y="2119746"/>
                </a:cubicBezTo>
                <a:cubicBezTo>
                  <a:pt x="2431953" y="2135731"/>
                  <a:pt x="2424820" y="2155493"/>
                  <a:pt x="2410691" y="2169622"/>
                </a:cubicBezTo>
                <a:cubicBezTo>
                  <a:pt x="2351445" y="2228868"/>
                  <a:pt x="2415426" y="2161626"/>
                  <a:pt x="2369128" y="2219499"/>
                </a:cubicBezTo>
                <a:cubicBezTo>
                  <a:pt x="2364232" y="2225619"/>
                  <a:pt x="2357398" y="2230004"/>
                  <a:pt x="2352502" y="2236124"/>
                </a:cubicBezTo>
                <a:cubicBezTo>
                  <a:pt x="2310551" y="2288562"/>
                  <a:pt x="2359399" y="2237540"/>
                  <a:pt x="2319251" y="2277688"/>
                </a:cubicBezTo>
                <a:cubicBezTo>
                  <a:pt x="2313476" y="2295011"/>
                  <a:pt x="2305725" y="2322183"/>
                  <a:pt x="2294313" y="2335877"/>
                </a:cubicBezTo>
                <a:cubicBezTo>
                  <a:pt x="2287917" y="2343552"/>
                  <a:pt x="2277176" y="2346261"/>
                  <a:pt x="2269375" y="2352502"/>
                </a:cubicBezTo>
                <a:cubicBezTo>
                  <a:pt x="2263255" y="2357398"/>
                  <a:pt x="2258291" y="2363586"/>
                  <a:pt x="2252749" y="2369128"/>
                </a:cubicBezTo>
                <a:cubicBezTo>
                  <a:pt x="2233454" y="2427017"/>
                  <a:pt x="2258240" y="2365048"/>
                  <a:pt x="2227811" y="2410691"/>
                </a:cubicBezTo>
                <a:cubicBezTo>
                  <a:pt x="2220937" y="2421002"/>
                  <a:pt x="2218060" y="2433631"/>
                  <a:pt x="2211186" y="2443942"/>
                </a:cubicBezTo>
                <a:cubicBezTo>
                  <a:pt x="2206839" y="2450463"/>
                  <a:pt x="2199263" y="2454298"/>
                  <a:pt x="2194560" y="2460568"/>
                </a:cubicBezTo>
                <a:cubicBezTo>
                  <a:pt x="2182571" y="2476553"/>
                  <a:pt x="2161309" y="2510444"/>
                  <a:pt x="2161309" y="2510444"/>
                </a:cubicBezTo>
                <a:cubicBezTo>
                  <a:pt x="2150857" y="2541803"/>
                  <a:pt x="2148330" y="2556677"/>
                  <a:pt x="2119746" y="2585259"/>
                </a:cubicBezTo>
                <a:cubicBezTo>
                  <a:pt x="2114204" y="2590801"/>
                  <a:pt x="2108016" y="2595764"/>
                  <a:pt x="2103120" y="2601884"/>
                </a:cubicBezTo>
                <a:cubicBezTo>
                  <a:pt x="2061169" y="2654322"/>
                  <a:pt x="2110017" y="2603300"/>
                  <a:pt x="2069869" y="2643448"/>
                </a:cubicBezTo>
                <a:cubicBezTo>
                  <a:pt x="2067098" y="2651761"/>
                  <a:pt x="2067753" y="2662190"/>
                  <a:pt x="2061557" y="2668386"/>
                </a:cubicBezTo>
                <a:cubicBezTo>
                  <a:pt x="2055361" y="2674582"/>
                  <a:pt x="2041711" y="2669569"/>
                  <a:pt x="2036618" y="2676699"/>
                </a:cubicBezTo>
                <a:cubicBezTo>
                  <a:pt x="1973666" y="2764831"/>
                  <a:pt x="2059184" y="2700448"/>
                  <a:pt x="1995055" y="2743200"/>
                </a:cubicBezTo>
                <a:cubicBezTo>
                  <a:pt x="1983971" y="2759826"/>
                  <a:pt x="1975933" y="2778948"/>
                  <a:pt x="1961804" y="2793077"/>
                </a:cubicBezTo>
                <a:cubicBezTo>
                  <a:pt x="1950720" y="2804161"/>
                  <a:pt x="1937248" y="2813286"/>
                  <a:pt x="1928553" y="2826328"/>
                </a:cubicBezTo>
                <a:cubicBezTo>
                  <a:pt x="1923011" y="2834641"/>
                  <a:pt x="1916396" y="2842330"/>
                  <a:pt x="1911928" y="2851266"/>
                </a:cubicBezTo>
                <a:cubicBezTo>
                  <a:pt x="1908009" y="2859103"/>
                  <a:pt x="1908872" y="2869194"/>
                  <a:pt x="1903615" y="2876204"/>
                </a:cubicBezTo>
                <a:cubicBezTo>
                  <a:pt x="1891859" y="2891879"/>
                  <a:pt x="1862051" y="2917768"/>
                  <a:pt x="1862051" y="2917768"/>
                </a:cubicBezTo>
                <a:cubicBezTo>
                  <a:pt x="1851598" y="2949126"/>
                  <a:pt x="1849070" y="2964000"/>
                  <a:pt x="1820488" y="2992582"/>
                </a:cubicBezTo>
                <a:cubicBezTo>
                  <a:pt x="1806669" y="3006401"/>
                  <a:pt x="1795627" y="3015270"/>
                  <a:pt x="1787237" y="3034146"/>
                </a:cubicBezTo>
                <a:cubicBezTo>
                  <a:pt x="1756671" y="3102920"/>
                  <a:pt x="1788128" y="3066504"/>
                  <a:pt x="1753986" y="3100648"/>
                </a:cubicBezTo>
                <a:cubicBezTo>
                  <a:pt x="1733091" y="3163331"/>
                  <a:pt x="1761277" y="3086066"/>
                  <a:pt x="1729048" y="3150524"/>
                </a:cubicBezTo>
                <a:cubicBezTo>
                  <a:pt x="1725129" y="3158361"/>
                  <a:pt x="1724654" y="3167625"/>
                  <a:pt x="1720735" y="3175462"/>
                </a:cubicBezTo>
                <a:cubicBezTo>
                  <a:pt x="1710249" y="3196433"/>
                  <a:pt x="1702946" y="3201563"/>
                  <a:pt x="1687484" y="3217026"/>
                </a:cubicBezTo>
                <a:lnTo>
                  <a:pt x="1662546" y="3291840"/>
                </a:lnTo>
                <a:cubicBezTo>
                  <a:pt x="1659775" y="3300153"/>
                  <a:pt x="1656358" y="3308278"/>
                  <a:pt x="1654233" y="3316779"/>
                </a:cubicBezTo>
                <a:cubicBezTo>
                  <a:pt x="1646757" y="3346681"/>
                  <a:pt x="1642887" y="3359919"/>
                  <a:pt x="1637608" y="3391593"/>
                </a:cubicBezTo>
                <a:cubicBezTo>
                  <a:pt x="1626303" y="3459424"/>
                  <a:pt x="1643903" y="3435174"/>
                  <a:pt x="1612669" y="3466408"/>
                </a:cubicBezTo>
                <a:cubicBezTo>
                  <a:pt x="1533133" y="3439895"/>
                  <a:pt x="1588595" y="3450642"/>
                  <a:pt x="1487978" y="3458095"/>
                </a:cubicBezTo>
                <a:cubicBezTo>
                  <a:pt x="1438161" y="3461785"/>
                  <a:pt x="1388225" y="3463637"/>
                  <a:pt x="1338349" y="3466408"/>
                </a:cubicBezTo>
                <a:cubicBezTo>
                  <a:pt x="1324495" y="3463637"/>
                  <a:pt x="1309772" y="3463661"/>
                  <a:pt x="1296786" y="3458095"/>
                </a:cubicBezTo>
                <a:cubicBezTo>
                  <a:pt x="1289582" y="3455008"/>
                  <a:pt x="1280160" y="3441469"/>
                  <a:pt x="1280160" y="3441469"/>
                </a:cubicBezTo>
              </a:path>
            </a:pathLst>
          </a:custGeom>
          <a:noFill/>
          <a:ln w="127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/>
          <p:cNvSpPr/>
          <p:nvPr/>
        </p:nvSpPr>
        <p:spPr>
          <a:xfrm>
            <a:off x="3563888" y="1687216"/>
            <a:ext cx="250692" cy="20004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6911990" y="1412776"/>
            <a:ext cx="250692" cy="20004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47594" y="1258887"/>
            <a:ext cx="154164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1400" b="1" dirty="0"/>
              <a:t>Gleouraich 1035m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957959"/>
            <a:ext cx="187583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1400" b="1" dirty="0"/>
              <a:t>Spidean Mialach 996m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4368" y="5206066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Loch Cuaich </a:t>
            </a:r>
          </a:p>
          <a:p>
            <a:r>
              <a:rPr lang="en-GB" sz="1400" dirty="0">
                <a:solidFill>
                  <a:schemeClr val="bg1"/>
                </a:solidFill>
              </a:rPr>
              <a:t>        (Quoich)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2711097"/>
            <a:ext cx="1656183" cy="9541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new run-of-river hydro schemes</a:t>
            </a:r>
          </a:p>
          <a:p>
            <a:r>
              <a:rPr lang="en-GB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 tracks scarring the glen and corries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48" y="186420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0902" y="201660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8144" y="357301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928" y="407707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90367" y="238793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6381" y="283547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2169" y="5811560"/>
            <a:ext cx="6391831" cy="1046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this is the classic ridge walk along the “Quoich Munros”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the ascent is by one of the finest stalker’s paths in the Highlands (Hamish Brown’s favourite) with 32 zigzags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it is one of the most prized - and popular - day circuits north of the Great Glen 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“a most enjoyable hike following stalker's paths and ridges”  - Steve Fallon Guide (same circuit)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547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/>
              <a:t>WalkHighland</a:t>
            </a:r>
            <a:r>
              <a:rPr lang="en-GB" sz="1050" dirty="0"/>
              <a:t> route map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81870" y="2097166"/>
            <a:ext cx="1262130" cy="11079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most of New Loch </a:t>
            </a:r>
            <a:r>
              <a:rPr lang="en-GB" sz="11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Fearna</a:t>
            </a:r>
            <a:r>
              <a:rPr lang="en-GB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will be exposed through the day as drawdown proceeds</a:t>
            </a:r>
            <a:endParaRPr lang="en-GB" sz="11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660232" y="3343947"/>
            <a:ext cx="251758" cy="3010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162682" y="3343946"/>
            <a:ext cx="595807" cy="3010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11990" y="3645024"/>
            <a:ext cx="2506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52120" y="2711097"/>
            <a:ext cx="792088" cy="2942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5652655" y="2435629"/>
            <a:ext cx="2069869" cy="1155469"/>
          </a:xfrm>
          <a:custGeom>
            <a:avLst/>
            <a:gdLst>
              <a:gd name="connsiteX0" fmla="*/ 33250 w 2069869"/>
              <a:gd name="connsiteY0" fmla="*/ 282633 h 1155469"/>
              <a:gd name="connsiteX1" fmla="*/ 24938 w 2069869"/>
              <a:gd name="connsiteY1" fmla="*/ 207818 h 1155469"/>
              <a:gd name="connsiteX2" fmla="*/ 8312 w 2069869"/>
              <a:gd name="connsiteY2" fmla="*/ 157942 h 1155469"/>
              <a:gd name="connsiteX3" fmla="*/ 0 w 2069869"/>
              <a:gd name="connsiteY3" fmla="*/ 133004 h 1155469"/>
              <a:gd name="connsiteX4" fmla="*/ 24938 w 2069869"/>
              <a:gd name="connsiteY4" fmla="*/ 83127 h 1155469"/>
              <a:gd name="connsiteX5" fmla="*/ 58189 w 2069869"/>
              <a:gd name="connsiteY5" fmla="*/ 41564 h 1155469"/>
              <a:gd name="connsiteX6" fmla="*/ 149629 w 2069869"/>
              <a:gd name="connsiteY6" fmla="*/ 16626 h 1155469"/>
              <a:gd name="connsiteX7" fmla="*/ 274320 w 2069869"/>
              <a:gd name="connsiteY7" fmla="*/ 0 h 1155469"/>
              <a:gd name="connsiteX8" fmla="*/ 440574 w 2069869"/>
              <a:gd name="connsiteY8" fmla="*/ 8313 h 1155469"/>
              <a:gd name="connsiteX9" fmla="*/ 490450 w 2069869"/>
              <a:gd name="connsiteY9" fmla="*/ 24938 h 1155469"/>
              <a:gd name="connsiteX10" fmla="*/ 532014 w 2069869"/>
              <a:gd name="connsiteY10" fmla="*/ 49876 h 1155469"/>
              <a:gd name="connsiteX11" fmla="*/ 548640 w 2069869"/>
              <a:gd name="connsiteY11" fmla="*/ 66502 h 1155469"/>
              <a:gd name="connsiteX12" fmla="*/ 598516 w 2069869"/>
              <a:gd name="connsiteY12" fmla="*/ 99753 h 1155469"/>
              <a:gd name="connsiteX13" fmla="*/ 665018 w 2069869"/>
              <a:gd name="connsiteY13" fmla="*/ 157942 h 1155469"/>
              <a:gd name="connsiteX14" fmla="*/ 698269 w 2069869"/>
              <a:gd name="connsiteY14" fmla="*/ 207818 h 1155469"/>
              <a:gd name="connsiteX15" fmla="*/ 714894 w 2069869"/>
              <a:gd name="connsiteY15" fmla="*/ 232756 h 1155469"/>
              <a:gd name="connsiteX16" fmla="*/ 731520 w 2069869"/>
              <a:gd name="connsiteY16" fmla="*/ 282633 h 1155469"/>
              <a:gd name="connsiteX17" fmla="*/ 739832 w 2069869"/>
              <a:gd name="connsiteY17" fmla="*/ 307571 h 1155469"/>
              <a:gd name="connsiteX18" fmla="*/ 756458 w 2069869"/>
              <a:gd name="connsiteY18" fmla="*/ 324196 h 1155469"/>
              <a:gd name="connsiteX19" fmla="*/ 764770 w 2069869"/>
              <a:gd name="connsiteY19" fmla="*/ 349135 h 1155469"/>
              <a:gd name="connsiteX20" fmla="*/ 798021 w 2069869"/>
              <a:gd name="connsiteY20" fmla="*/ 382386 h 1155469"/>
              <a:gd name="connsiteX21" fmla="*/ 864523 w 2069869"/>
              <a:gd name="connsiteY21" fmla="*/ 432262 h 1155469"/>
              <a:gd name="connsiteX22" fmla="*/ 914400 w 2069869"/>
              <a:gd name="connsiteY22" fmla="*/ 448887 h 1155469"/>
              <a:gd name="connsiteX23" fmla="*/ 964276 w 2069869"/>
              <a:gd name="connsiteY23" fmla="*/ 465513 h 1155469"/>
              <a:gd name="connsiteX24" fmla="*/ 989214 w 2069869"/>
              <a:gd name="connsiteY24" fmla="*/ 473826 h 1155469"/>
              <a:gd name="connsiteX25" fmla="*/ 1155469 w 2069869"/>
              <a:gd name="connsiteY25" fmla="*/ 482138 h 1155469"/>
              <a:gd name="connsiteX26" fmla="*/ 1338349 w 2069869"/>
              <a:gd name="connsiteY26" fmla="*/ 473826 h 1155469"/>
              <a:gd name="connsiteX27" fmla="*/ 1363287 w 2069869"/>
              <a:gd name="connsiteY27" fmla="*/ 465513 h 1155469"/>
              <a:gd name="connsiteX28" fmla="*/ 1429789 w 2069869"/>
              <a:gd name="connsiteY28" fmla="*/ 448887 h 1155469"/>
              <a:gd name="connsiteX29" fmla="*/ 1479665 w 2069869"/>
              <a:gd name="connsiteY29" fmla="*/ 423949 h 1155469"/>
              <a:gd name="connsiteX30" fmla="*/ 1546167 w 2069869"/>
              <a:gd name="connsiteY30" fmla="*/ 448887 h 1155469"/>
              <a:gd name="connsiteX31" fmla="*/ 1596043 w 2069869"/>
              <a:gd name="connsiteY31" fmla="*/ 465513 h 1155469"/>
              <a:gd name="connsiteX32" fmla="*/ 1612669 w 2069869"/>
              <a:gd name="connsiteY32" fmla="*/ 482138 h 1155469"/>
              <a:gd name="connsiteX33" fmla="*/ 1662545 w 2069869"/>
              <a:gd name="connsiteY33" fmla="*/ 507076 h 1155469"/>
              <a:gd name="connsiteX34" fmla="*/ 1679170 w 2069869"/>
              <a:gd name="connsiteY34" fmla="*/ 523702 h 1155469"/>
              <a:gd name="connsiteX35" fmla="*/ 1704109 w 2069869"/>
              <a:gd name="connsiteY35" fmla="*/ 540327 h 1155469"/>
              <a:gd name="connsiteX36" fmla="*/ 1720734 w 2069869"/>
              <a:gd name="connsiteY36" fmla="*/ 556953 h 1155469"/>
              <a:gd name="connsiteX37" fmla="*/ 1745672 w 2069869"/>
              <a:gd name="connsiteY37" fmla="*/ 565266 h 1155469"/>
              <a:gd name="connsiteX38" fmla="*/ 1795549 w 2069869"/>
              <a:gd name="connsiteY38" fmla="*/ 606829 h 1155469"/>
              <a:gd name="connsiteX39" fmla="*/ 1845425 w 2069869"/>
              <a:gd name="connsiteY39" fmla="*/ 640080 h 1155469"/>
              <a:gd name="connsiteX40" fmla="*/ 1862050 w 2069869"/>
              <a:gd name="connsiteY40" fmla="*/ 656706 h 1155469"/>
              <a:gd name="connsiteX41" fmla="*/ 1911927 w 2069869"/>
              <a:gd name="connsiteY41" fmla="*/ 689956 h 1155469"/>
              <a:gd name="connsiteX42" fmla="*/ 1953490 w 2069869"/>
              <a:gd name="connsiteY42" fmla="*/ 723207 h 1155469"/>
              <a:gd name="connsiteX43" fmla="*/ 2003367 w 2069869"/>
              <a:gd name="connsiteY43" fmla="*/ 789709 h 1155469"/>
              <a:gd name="connsiteX44" fmla="*/ 2019992 w 2069869"/>
              <a:gd name="connsiteY44" fmla="*/ 814647 h 1155469"/>
              <a:gd name="connsiteX45" fmla="*/ 2036618 w 2069869"/>
              <a:gd name="connsiteY45" fmla="*/ 831273 h 1155469"/>
              <a:gd name="connsiteX46" fmla="*/ 2061556 w 2069869"/>
              <a:gd name="connsiteY46" fmla="*/ 872836 h 1155469"/>
              <a:gd name="connsiteX47" fmla="*/ 2069869 w 2069869"/>
              <a:gd name="connsiteY47" fmla="*/ 897775 h 1155469"/>
              <a:gd name="connsiteX48" fmla="*/ 2036618 w 2069869"/>
              <a:gd name="connsiteY48" fmla="*/ 906087 h 1155469"/>
              <a:gd name="connsiteX49" fmla="*/ 2011680 w 2069869"/>
              <a:gd name="connsiteY49" fmla="*/ 922713 h 1155469"/>
              <a:gd name="connsiteX50" fmla="*/ 1961803 w 2069869"/>
              <a:gd name="connsiteY50" fmla="*/ 939338 h 1155469"/>
              <a:gd name="connsiteX51" fmla="*/ 1936865 w 2069869"/>
              <a:gd name="connsiteY51" fmla="*/ 947651 h 1155469"/>
              <a:gd name="connsiteX52" fmla="*/ 1895301 w 2069869"/>
              <a:gd name="connsiteY52" fmla="*/ 955964 h 1155469"/>
              <a:gd name="connsiteX53" fmla="*/ 1870363 w 2069869"/>
              <a:gd name="connsiteY53" fmla="*/ 964276 h 1155469"/>
              <a:gd name="connsiteX54" fmla="*/ 1837112 w 2069869"/>
              <a:gd name="connsiteY54" fmla="*/ 972589 h 1155469"/>
              <a:gd name="connsiteX55" fmla="*/ 1812174 w 2069869"/>
              <a:gd name="connsiteY55" fmla="*/ 980902 h 1155469"/>
              <a:gd name="connsiteX56" fmla="*/ 1778923 w 2069869"/>
              <a:gd name="connsiteY56" fmla="*/ 989215 h 1155469"/>
              <a:gd name="connsiteX57" fmla="*/ 1729047 w 2069869"/>
              <a:gd name="connsiteY57" fmla="*/ 1005840 h 1155469"/>
              <a:gd name="connsiteX58" fmla="*/ 1704109 w 2069869"/>
              <a:gd name="connsiteY58" fmla="*/ 1014153 h 1155469"/>
              <a:gd name="connsiteX59" fmla="*/ 1679170 w 2069869"/>
              <a:gd name="connsiteY59" fmla="*/ 1030778 h 1155469"/>
              <a:gd name="connsiteX60" fmla="*/ 1654232 w 2069869"/>
              <a:gd name="connsiteY60" fmla="*/ 1039091 h 1155469"/>
              <a:gd name="connsiteX61" fmla="*/ 1612669 w 2069869"/>
              <a:gd name="connsiteY61" fmla="*/ 1055716 h 1155469"/>
              <a:gd name="connsiteX62" fmla="*/ 1537854 w 2069869"/>
              <a:gd name="connsiteY62" fmla="*/ 1088967 h 1155469"/>
              <a:gd name="connsiteX63" fmla="*/ 1512916 w 2069869"/>
              <a:gd name="connsiteY63" fmla="*/ 1105593 h 1155469"/>
              <a:gd name="connsiteX64" fmla="*/ 1463040 w 2069869"/>
              <a:gd name="connsiteY64" fmla="*/ 1122218 h 1155469"/>
              <a:gd name="connsiteX65" fmla="*/ 1446414 w 2069869"/>
              <a:gd name="connsiteY65" fmla="*/ 1138844 h 1155469"/>
              <a:gd name="connsiteX66" fmla="*/ 1371600 w 2069869"/>
              <a:gd name="connsiteY66" fmla="*/ 1155469 h 1155469"/>
              <a:gd name="connsiteX67" fmla="*/ 1321723 w 2069869"/>
              <a:gd name="connsiteY67" fmla="*/ 1122218 h 1155469"/>
              <a:gd name="connsiteX68" fmla="*/ 1280160 w 2069869"/>
              <a:gd name="connsiteY68" fmla="*/ 1088967 h 1155469"/>
              <a:gd name="connsiteX69" fmla="*/ 1255221 w 2069869"/>
              <a:gd name="connsiteY69" fmla="*/ 1039091 h 1155469"/>
              <a:gd name="connsiteX70" fmla="*/ 1246909 w 2069869"/>
              <a:gd name="connsiteY70" fmla="*/ 1014153 h 1155469"/>
              <a:gd name="connsiteX71" fmla="*/ 1205345 w 2069869"/>
              <a:gd name="connsiteY71" fmla="*/ 980902 h 1155469"/>
              <a:gd name="connsiteX72" fmla="*/ 1163781 w 2069869"/>
              <a:gd name="connsiteY72" fmla="*/ 955964 h 1155469"/>
              <a:gd name="connsiteX73" fmla="*/ 1147156 w 2069869"/>
              <a:gd name="connsiteY73" fmla="*/ 939338 h 1155469"/>
              <a:gd name="connsiteX74" fmla="*/ 1113905 w 2069869"/>
              <a:gd name="connsiteY74" fmla="*/ 931026 h 1155469"/>
              <a:gd name="connsiteX75" fmla="*/ 1030778 w 2069869"/>
              <a:gd name="connsiteY75" fmla="*/ 914400 h 1155469"/>
              <a:gd name="connsiteX76" fmla="*/ 997527 w 2069869"/>
              <a:gd name="connsiteY76" fmla="*/ 847898 h 1155469"/>
              <a:gd name="connsiteX77" fmla="*/ 997527 w 2069869"/>
              <a:gd name="connsiteY77" fmla="*/ 847898 h 1155469"/>
              <a:gd name="connsiteX78" fmla="*/ 980901 w 2069869"/>
              <a:gd name="connsiteY78" fmla="*/ 822960 h 1155469"/>
              <a:gd name="connsiteX79" fmla="*/ 972589 w 2069869"/>
              <a:gd name="connsiteY79" fmla="*/ 798022 h 1155469"/>
              <a:gd name="connsiteX80" fmla="*/ 955963 w 2069869"/>
              <a:gd name="connsiteY80" fmla="*/ 781396 h 1155469"/>
              <a:gd name="connsiteX81" fmla="*/ 939338 w 2069869"/>
              <a:gd name="connsiteY81" fmla="*/ 756458 h 1155469"/>
              <a:gd name="connsiteX82" fmla="*/ 931025 w 2069869"/>
              <a:gd name="connsiteY82" fmla="*/ 731520 h 1155469"/>
              <a:gd name="connsiteX83" fmla="*/ 897774 w 2069869"/>
              <a:gd name="connsiteY83" fmla="*/ 689956 h 1155469"/>
              <a:gd name="connsiteX84" fmla="*/ 872836 w 2069869"/>
              <a:gd name="connsiteY84" fmla="*/ 640080 h 1155469"/>
              <a:gd name="connsiteX85" fmla="*/ 839585 w 2069869"/>
              <a:gd name="connsiteY85" fmla="*/ 606829 h 1155469"/>
              <a:gd name="connsiteX86" fmla="*/ 781396 w 2069869"/>
              <a:gd name="connsiteY86" fmla="*/ 515389 h 1155469"/>
              <a:gd name="connsiteX87" fmla="*/ 756458 w 2069869"/>
              <a:gd name="connsiteY87" fmla="*/ 507076 h 1155469"/>
              <a:gd name="connsiteX88" fmla="*/ 739832 w 2069869"/>
              <a:gd name="connsiteY88" fmla="*/ 490451 h 1155469"/>
              <a:gd name="connsiteX89" fmla="*/ 689956 w 2069869"/>
              <a:gd name="connsiteY89" fmla="*/ 473826 h 1155469"/>
              <a:gd name="connsiteX90" fmla="*/ 665018 w 2069869"/>
              <a:gd name="connsiteY90" fmla="*/ 465513 h 1155469"/>
              <a:gd name="connsiteX91" fmla="*/ 640080 w 2069869"/>
              <a:gd name="connsiteY91" fmla="*/ 448887 h 1155469"/>
              <a:gd name="connsiteX92" fmla="*/ 623454 w 2069869"/>
              <a:gd name="connsiteY92" fmla="*/ 432262 h 1155469"/>
              <a:gd name="connsiteX93" fmla="*/ 573578 w 2069869"/>
              <a:gd name="connsiteY93" fmla="*/ 415636 h 1155469"/>
              <a:gd name="connsiteX94" fmla="*/ 523701 w 2069869"/>
              <a:gd name="connsiteY94" fmla="*/ 399011 h 1155469"/>
              <a:gd name="connsiteX95" fmla="*/ 498763 w 2069869"/>
              <a:gd name="connsiteY95" fmla="*/ 390698 h 1155469"/>
              <a:gd name="connsiteX96" fmla="*/ 473825 w 2069869"/>
              <a:gd name="connsiteY96" fmla="*/ 374073 h 1155469"/>
              <a:gd name="connsiteX97" fmla="*/ 457200 w 2069869"/>
              <a:gd name="connsiteY97" fmla="*/ 357447 h 1155469"/>
              <a:gd name="connsiteX98" fmla="*/ 407323 w 2069869"/>
              <a:gd name="connsiteY98" fmla="*/ 340822 h 1155469"/>
              <a:gd name="connsiteX99" fmla="*/ 382385 w 2069869"/>
              <a:gd name="connsiteY99" fmla="*/ 332509 h 1155469"/>
              <a:gd name="connsiteX100" fmla="*/ 357447 w 2069869"/>
              <a:gd name="connsiteY100" fmla="*/ 307571 h 1155469"/>
              <a:gd name="connsiteX101" fmla="*/ 166254 w 2069869"/>
              <a:gd name="connsiteY101" fmla="*/ 282633 h 1155469"/>
              <a:gd name="connsiteX102" fmla="*/ 49876 w 2069869"/>
              <a:gd name="connsiteY102" fmla="*/ 274320 h 1155469"/>
              <a:gd name="connsiteX103" fmla="*/ 33250 w 2069869"/>
              <a:gd name="connsiteY103" fmla="*/ 282633 h 115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69869" h="1155469">
                <a:moveTo>
                  <a:pt x="33250" y="282633"/>
                </a:moveTo>
                <a:cubicBezTo>
                  <a:pt x="29094" y="271549"/>
                  <a:pt x="29859" y="232423"/>
                  <a:pt x="24938" y="207818"/>
                </a:cubicBezTo>
                <a:cubicBezTo>
                  <a:pt x="21501" y="190634"/>
                  <a:pt x="13854" y="174567"/>
                  <a:pt x="8312" y="157942"/>
                </a:cubicBezTo>
                <a:lnTo>
                  <a:pt x="0" y="133004"/>
                </a:lnTo>
                <a:cubicBezTo>
                  <a:pt x="13486" y="79054"/>
                  <a:pt x="-2012" y="116815"/>
                  <a:pt x="24938" y="83127"/>
                </a:cubicBezTo>
                <a:cubicBezTo>
                  <a:pt x="32771" y="73335"/>
                  <a:pt x="44806" y="48256"/>
                  <a:pt x="58189" y="41564"/>
                </a:cubicBezTo>
                <a:cubicBezTo>
                  <a:pt x="82548" y="29384"/>
                  <a:pt x="122260" y="21187"/>
                  <a:pt x="149629" y="16626"/>
                </a:cubicBezTo>
                <a:cubicBezTo>
                  <a:pt x="184055" y="10889"/>
                  <a:pt x="240686" y="4204"/>
                  <a:pt x="274320" y="0"/>
                </a:cubicBezTo>
                <a:cubicBezTo>
                  <a:pt x="329738" y="2771"/>
                  <a:pt x="385452" y="1953"/>
                  <a:pt x="440574" y="8313"/>
                </a:cubicBezTo>
                <a:cubicBezTo>
                  <a:pt x="457983" y="10322"/>
                  <a:pt x="490450" y="24938"/>
                  <a:pt x="490450" y="24938"/>
                </a:cubicBezTo>
                <a:cubicBezTo>
                  <a:pt x="532577" y="67065"/>
                  <a:pt x="478057" y="17503"/>
                  <a:pt x="532014" y="49876"/>
                </a:cubicBezTo>
                <a:cubicBezTo>
                  <a:pt x="538735" y="53908"/>
                  <a:pt x="542370" y="61799"/>
                  <a:pt x="548640" y="66502"/>
                </a:cubicBezTo>
                <a:cubicBezTo>
                  <a:pt x="564625" y="78491"/>
                  <a:pt x="581891" y="88669"/>
                  <a:pt x="598516" y="99753"/>
                </a:cubicBezTo>
                <a:cubicBezTo>
                  <a:pt x="624881" y="117329"/>
                  <a:pt x="645565" y="128763"/>
                  <a:pt x="665018" y="157942"/>
                </a:cubicBezTo>
                <a:lnTo>
                  <a:pt x="698269" y="207818"/>
                </a:lnTo>
                <a:cubicBezTo>
                  <a:pt x="703811" y="216131"/>
                  <a:pt x="711735" y="223278"/>
                  <a:pt x="714894" y="232756"/>
                </a:cubicBezTo>
                <a:lnTo>
                  <a:pt x="731520" y="282633"/>
                </a:lnTo>
                <a:cubicBezTo>
                  <a:pt x="734291" y="290946"/>
                  <a:pt x="733636" y="301375"/>
                  <a:pt x="739832" y="307571"/>
                </a:cubicBezTo>
                <a:lnTo>
                  <a:pt x="756458" y="324196"/>
                </a:lnTo>
                <a:cubicBezTo>
                  <a:pt x="759229" y="332509"/>
                  <a:pt x="759677" y="342005"/>
                  <a:pt x="764770" y="349135"/>
                </a:cubicBezTo>
                <a:cubicBezTo>
                  <a:pt x="773881" y="361890"/>
                  <a:pt x="786937" y="371302"/>
                  <a:pt x="798021" y="382386"/>
                </a:cubicBezTo>
                <a:cubicBezTo>
                  <a:pt x="817713" y="402078"/>
                  <a:pt x="836331" y="422865"/>
                  <a:pt x="864523" y="432262"/>
                </a:cubicBezTo>
                <a:lnTo>
                  <a:pt x="914400" y="448887"/>
                </a:lnTo>
                <a:lnTo>
                  <a:pt x="964276" y="465513"/>
                </a:lnTo>
                <a:cubicBezTo>
                  <a:pt x="972589" y="468284"/>
                  <a:pt x="980463" y="473388"/>
                  <a:pt x="989214" y="473826"/>
                </a:cubicBezTo>
                <a:lnTo>
                  <a:pt x="1155469" y="482138"/>
                </a:lnTo>
                <a:cubicBezTo>
                  <a:pt x="1216429" y="479367"/>
                  <a:pt x="1277520" y="478692"/>
                  <a:pt x="1338349" y="473826"/>
                </a:cubicBezTo>
                <a:cubicBezTo>
                  <a:pt x="1347083" y="473127"/>
                  <a:pt x="1354786" y="467638"/>
                  <a:pt x="1363287" y="465513"/>
                </a:cubicBezTo>
                <a:cubicBezTo>
                  <a:pt x="1382258" y="460770"/>
                  <a:pt x="1410787" y="458388"/>
                  <a:pt x="1429789" y="448887"/>
                </a:cubicBezTo>
                <a:cubicBezTo>
                  <a:pt x="1494250" y="416657"/>
                  <a:pt x="1416979" y="444845"/>
                  <a:pt x="1479665" y="423949"/>
                </a:cubicBezTo>
                <a:cubicBezTo>
                  <a:pt x="1578199" y="443656"/>
                  <a:pt x="1476117" y="417753"/>
                  <a:pt x="1546167" y="448887"/>
                </a:cubicBezTo>
                <a:cubicBezTo>
                  <a:pt x="1562181" y="456005"/>
                  <a:pt x="1596043" y="465513"/>
                  <a:pt x="1596043" y="465513"/>
                </a:cubicBezTo>
                <a:cubicBezTo>
                  <a:pt x="1601585" y="471055"/>
                  <a:pt x="1605949" y="478106"/>
                  <a:pt x="1612669" y="482138"/>
                </a:cubicBezTo>
                <a:cubicBezTo>
                  <a:pt x="1674117" y="519006"/>
                  <a:pt x="1599495" y="456635"/>
                  <a:pt x="1662545" y="507076"/>
                </a:cubicBezTo>
                <a:cubicBezTo>
                  <a:pt x="1668665" y="511972"/>
                  <a:pt x="1673050" y="518806"/>
                  <a:pt x="1679170" y="523702"/>
                </a:cubicBezTo>
                <a:cubicBezTo>
                  <a:pt x="1686972" y="529943"/>
                  <a:pt x="1696307" y="534086"/>
                  <a:pt x="1704109" y="540327"/>
                </a:cubicBezTo>
                <a:cubicBezTo>
                  <a:pt x="1710229" y="545223"/>
                  <a:pt x="1714014" y="552921"/>
                  <a:pt x="1720734" y="556953"/>
                </a:cubicBezTo>
                <a:cubicBezTo>
                  <a:pt x="1728248" y="561461"/>
                  <a:pt x="1737359" y="562495"/>
                  <a:pt x="1745672" y="565266"/>
                </a:cubicBezTo>
                <a:cubicBezTo>
                  <a:pt x="1768369" y="587961"/>
                  <a:pt x="1762615" y="583775"/>
                  <a:pt x="1795549" y="606829"/>
                </a:cubicBezTo>
                <a:cubicBezTo>
                  <a:pt x="1811918" y="618287"/>
                  <a:pt x="1831297" y="625951"/>
                  <a:pt x="1845425" y="640080"/>
                </a:cubicBezTo>
                <a:cubicBezTo>
                  <a:pt x="1850967" y="645622"/>
                  <a:pt x="1855780" y="652004"/>
                  <a:pt x="1862050" y="656706"/>
                </a:cubicBezTo>
                <a:cubicBezTo>
                  <a:pt x="1878035" y="668695"/>
                  <a:pt x="1897798" y="675827"/>
                  <a:pt x="1911927" y="689956"/>
                </a:cubicBezTo>
                <a:cubicBezTo>
                  <a:pt x="1952064" y="730096"/>
                  <a:pt x="1901064" y="681266"/>
                  <a:pt x="1953490" y="723207"/>
                </a:cubicBezTo>
                <a:cubicBezTo>
                  <a:pt x="1975457" y="740781"/>
                  <a:pt x="1988172" y="766916"/>
                  <a:pt x="2003367" y="789709"/>
                </a:cubicBezTo>
                <a:cubicBezTo>
                  <a:pt x="2008909" y="798022"/>
                  <a:pt x="2012928" y="807583"/>
                  <a:pt x="2019992" y="814647"/>
                </a:cubicBezTo>
                <a:lnTo>
                  <a:pt x="2036618" y="831273"/>
                </a:lnTo>
                <a:cubicBezTo>
                  <a:pt x="2060164" y="901915"/>
                  <a:pt x="2027325" y="815786"/>
                  <a:pt x="2061556" y="872836"/>
                </a:cubicBezTo>
                <a:cubicBezTo>
                  <a:pt x="2066064" y="880350"/>
                  <a:pt x="2067098" y="889462"/>
                  <a:pt x="2069869" y="897775"/>
                </a:cubicBezTo>
                <a:cubicBezTo>
                  <a:pt x="2058785" y="900546"/>
                  <a:pt x="2047119" y="901587"/>
                  <a:pt x="2036618" y="906087"/>
                </a:cubicBezTo>
                <a:cubicBezTo>
                  <a:pt x="2027435" y="910023"/>
                  <a:pt x="2020810" y="918655"/>
                  <a:pt x="2011680" y="922713"/>
                </a:cubicBezTo>
                <a:cubicBezTo>
                  <a:pt x="1995666" y="929831"/>
                  <a:pt x="1978429" y="933796"/>
                  <a:pt x="1961803" y="939338"/>
                </a:cubicBezTo>
                <a:cubicBezTo>
                  <a:pt x="1953490" y="942109"/>
                  <a:pt x="1945457" y="945933"/>
                  <a:pt x="1936865" y="947651"/>
                </a:cubicBezTo>
                <a:cubicBezTo>
                  <a:pt x="1923010" y="950422"/>
                  <a:pt x="1909008" y="952537"/>
                  <a:pt x="1895301" y="955964"/>
                </a:cubicBezTo>
                <a:cubicBezTo>
                  <a:pt x="1886800" y="958089"/>
                  <a:pt x="1878788" y="961869"/>
                  <a:pt x="1870363" y="964276"/>
                </a:cubicBezTo>
                <a:cubicBezTo>
                  <a:pt x="1859378" y="967415"/>
                  <a:pt x="1848097" y="969450"/>
                  <a:pt x="1837112" y="972589"/>
                </a:cubicBezTo>
                <a:cubicBezTo>
                  <a:pt x="1828687" y="974996"/>
                  <a:pt x="1820599" y="978495"/>
                  <a:pt x="1812174" y="980902"/>
                </a:cubicBezTo>
                <a:cubicBezTo>
                  <a:pt x="1801189" y="984041"/>
                  <a:pt x="1789866" y="985932"/>
                  <a:pt x="1778923" y="989215"/>
                </a:cubicBezTo>
                <a:cubicBezTo>
                  <a:pt x="1762137" y="994251"/>
                  <a:pt x="1745672" y="1000298"/>
                  <a:pt x="1729047" y="1005840"/>
                </a:cubicBezTo>
                <a:cubicBezTo>
                  <a:pt x="1720734" y="1008611"/>
                  <a:pt x="1711400" y="1009293"/>
                  <a:pt x="1704109" y="1014153"/>
                </a:cubicBezTo>
                <a:cubicBezTo>
                  <a:pt x="1695796" y="1019695"/>
                  <a:pt x="1688106" y="1026310"/>
                  <a:pt x="1679170" y="1030778"/>
                </a:cubicBezTo>
                <a:cubicBezTo>
                  <a:pt x="1671333" y="1034697"/>
                  <a:pt x="1662436" y="1036014"/>
                  <a:pt x="1654232" y="1039091"/>
                </a:cubicBezTo>
                <a:cubicBezTo>
                  <a:pt x="1640261" y="1044330"/>
                  <a:pt x="1626015" y="1049043"/>
                  <a:pt x="1612669" y="1055716"/>
                </a:cubicBezTo>
                <a:cubicBezTo>
                  <a:pt x="1540765" y="1091669"/>
                  <a:pt x="1601306" y="1073105"/>
                  <a:pt x="1537854" y="1088967"/>
                </a:cubicBezTo>
                <a:cubicBezTo>
                  <a:pt x="1529541" y="1094509"/>
                  <a:pt x="1522046" y="1101535"/>
                  <a:pt x="1512916" y="1105593"/>
                </a:cubicBezTo>
                <a:cubicBezTo>
                  <a:pt x="1496902" y="1112710"/>
                  <a:pt x="1463040" y="1122218"/>
                  <a:pt x="1463040" y="1122218"/>
                </a:cubicBezTo>
                <a:cubicBezTo>
                  <a:pt x="1457498" y="1127760"/>
                  <a:pt x="1453424" y="1135339"/>
                  <a:pt x="1446414" y="1138844"/>
                </a:cubicBezTo>
                <a:cubicBezTo>
                  <a:pt x="1438592" y="1142755"/>
                  <a:pt x="1375967" y="1154596"/>
                  <a:pt x="1371600" y="1155469"/>
                </a:cubicBezTo>
                <a:cubicBezTo>
                  <a:pt x="1327772" y="1140860"/>
                  <a:pt x="1363236" y="1156812"/>
                  <a:pt x="1321723" y="1122218"/>
                </a:cubicBezTo>
                <a:cubicBezTo>
                  <a:pt x="1258816" y="1069796"/>
                  <a:pt x="1328519" y="1137329"/>
                  <a:pt x="1280160" y="1088967"/>
                </a:cubicBezTo>
                <a:cubicBezTo>
                  <a:pt x="1259263" y="1026278"/>
                  <a:pt x="1287454" y="1103556"/>
                  <a:pt x="1255221" y="1039091"/>
                </a:cubicBezTo>
                <a:cubicBezTo>
                  <a:pt x="1251302" y="1031254"/>
                  <a:pt x="1251417" y="1021667"/>
                  <a:pt x="1246909" y="1014153"/>
                </a:cubicBezTo>
                <a:cubicBezTo>
                  <a:pt x="1237645" y="998712"/>
                  <a:pt x="1218415" y="991358"/>
                  <a:pt x="1205345" y="980902"/>
                </a:cubicBezTo>
                <a:cubicBezTo>
                  <a:pt x="1172743" y="954820"/>
                  <a:pt x="1207091" y="970399"/>
                  <a:pt x="1163781" y="955964"/>
                </a:cubicBezTo>
                <a:cubicBezTo>
                  <a:pt x="1158239" y="950422"/>
                  <a:pt x="1154166" y="942843"/>
                  <a:pt x="1147156" y="939338"/>
                </a:cubicBezTo>
                <a:cubicBezTo>
                  <a:pt x="1136937" y="934229"/>
                  <a:pt x="1124890" y="934165"/>
                  <a:pt x="1113905" y="931026"/>
                </a:cubicBezTo>
                <a:cubicBezTo>
                  <a:pt x="1055863" y="914443"/>
                  <a:pt x="1130100" y="928589"/>
                  <a:pt x="1030778" y="914400"/>
                </a:cubicBezTo>
                <a:cubicBezTo>
                  <a:pt x="1001760" y="885383"/>
                  <a:pt x="1016630" y="905210"/>
                  <a:pt x="997527" y="847898"/>
                </a:cubicBezTo>
                <a:lnTo>
                  <a:pt x="997527" y="847898"/>
                </a:lnTo>
                <a:lnTo>
                  <a:pt x="980901" y="822960"/>
                </a:lnTo>
                <a:cubicBezTo>
                  <a:pt x="978130" y="814647"/>
                  <a:pt x="977097" y="805536"/>
                  <a:pt x="972589" y="798022"/>
                </a:cubicBezTo>
                <a:cubicBezTo>
                  <a:pt x="968557" y="791301"/>
                  <a:pt x="960859" y="787516"/>
                  <a:pt x="955963" y="781396"/>
                </a:cubicBezTo>
                <a:cubicBezTo>
                  <a:pt x="949722" y="773595"/>
                  <a:pt x="943806" y="765394"/>
                  <a:pt x="939338" y="756458"/>
                </a:cubicBezTo>
                <a:cubicBezTo>
                  <a:pt x="935419" y="748621"/>
                  <a:pt x="934944" y="739357"/>
                  <a:pt x="931025" y="731520"/>
                </a:cubicBezTo>
                <a:cubicBezTo>
                  <a:pt x="920538" y="710546"/>
                  <a:pt x="913238" y="705420"/>
                  <a:pt x="897774" y="689956"/>
                </a:cubicBezTo>
                <a:cubicBezTo>
                  <a:pt x="889728" y="665820"/>
                  <a:pt x="890414" y="660588"/>
                  <a:pt x="872836" y="640080"/>
                </a:cubicBezTo>
                <a:cubicBezTo>
                  <a:pt x="862635" y="628179"/>
                  <a:pt x="839585" y="606829"/>
                  <a:pt x="839585" y="606829"/>
                </a:cubicBezTo>
                <a:cubicBezTo>
                  <a:pt x="828828" y="574558"/>
                  <a:pt x="821863" y="528879"/>
                  <a:pt x="781396" y="515389"/>
                </a:cubicBezTo>
                <a:lnTo>
                  <a:pt x="756458" y="507076"/>
                </a:lnTo>
                <a:cubicBezTo>
                  <a:pt x="750916" y="501534"/>
                  <a:pt x="746842" y="493956"/>
                  <a:pt x="739832" y="490451"/>
                </a:cubicBezTo>
                <a:cubicBezTo>
                  <a:pt x="724157" y="482614"/>
                  <a:pt x="706581" y="479368"/>
                  <a:pt x="689956" y="473826"/>
                </a:cubicBezTo>
                <a:cubicBezTo>
                  <a:pt x="681643" y="471055"/>
                  <a:pt x="672309" y="470374"/>
                  <a:pt x="665018" y="465513"/>
                </a:cubicBezTo>
                <a:cubicBezTo>
                  <a:pt x="656705" y="459971"/>
                  <a:pt x="647881" y="455128"/>
                  <a:pt x="640080" y="448887"/>
                </a:cubicBezTo>
                <a:cubicBezTo>
                  <a:pt x="633960" y="443991"/>
                  <a:pt x="630464" y="435767"/>
                  <a:pt x="623454" y="432262"/>
                </a:cubicBezTo>
                <a:cubicBezTo>
                  <a:pt x="607779" y="424425"/>
                  <a:pt x="590203" y="421178"/>
                  <a:pt x="573578" y="415636"/>
                </a:cubicBezTo>
                <a:lnTo>
                  <a:pt x="523701" y="399011"/>
                </a:lnTo>
                <a:cubicBezTo>
                  <a:pt x="515388" y="396240"/>
                  <a:pt x="506054" y="395558"/>
                  <a:pt x="498763" y="390698"/>
                </a:cubicBezTo>
                <a:cubicBezTo>
                  <a:pt x="490450" y="385156"/>
                  <a:pt x="481626" y="380314"/>
                  <a:pt x="473825" y="374073"/>
                </a:cubicBezTo>
                <a:cubicBezTo>
                  <a:pt x="467705" y="369177"/>
                  <a:pt x="464210" y="360952"/>
                  <a:pt x="457200" y="357447"/>
                </a:cubicBezTo>
                <a:cubicBezTo>
                  <a:pt x="441525" y="349610"/>
                  <a:pt x="423949" y="346364"/>
                  <a:pt x="407323" y="340822"/>
                </a:cubicBezTo>
                <a:lnTo>
                  <a:pt x="382385" y="332509"/>
                </a:lnTo>
                <a:cubicBezTo>
                  <a:pt x="374072" y="324196"/>
                  <a:pt x="367724" y="313280"/>
                  <a:pt x="357447" y="307571"/>
                </a:cubicBezTo>
                <a:cubicBezTo>
                  <a:pt x="304953" y="278408"/>
                  <a:pt x="211577" y="285557"/>
                  <a:pt x="166254" y="282633"/>
                </a:cubicBezTo>
                <a:lnTo>
                  <a:pt x="49876" y="274320"/>
                </a:lnTo>
                <a:cubicBezTo>
                  <a:pt x="22309" y="265131"/>
                  <a:pt x="37406" y="293717"/>
                  <a:pt x="33250" y="282633"/>
                </a:cubicBezTo>
                <a:close/>
              </a:path>
            </a:pathLst>
          </a:custGeom>
          <a:solidFill>
            <a:schemeClr val="bg2">
              <a:lumMod val="7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6858000" y="3100543"/>
            <a:ext cx="533800" cy="357552"/>
          </a:xfrm>
          <a:custGeom>
            <a:avLst/>
            <a:gdLst>
              <a:gd name="connsiteX0" fmla="*/ 532015 w 533800"/>
              <a:gd name="connsiteY0" fmla="*/ 282737 h 357552"/>
              <a:gd name="connsiteX1" fmla="*/ 507076 w 533800"/>
              <a:gd name="connsiteY1" fmla="*/ 207922 h 357552"/>
              <a:gd name="connsiteX2" fmla="*/ 482138 w 533800"/>
              <a:gd name="connsiteY2" fmla="*/ 191297 h 357552"/>
              <a:gd name="connsiteX3" fmla="*/ 423949 w 533800"/>
              <a:gd name="connsiteY3" fmla="*/ 124795 h 357552"/>
              <a:gd name="connsiteX4" fmla="*/ 399011 w 533800"/>
              <a:gd name="connsiteY4" fmla="*/ 99857 h 357552"/>
              <a:gd name="connsiteX5" fmla="*/ 315884 w 533800"/>
              <a:gd name="connsiteY5" fmla="*/ 83232 h 357552"/>
              <a:gd name="connsiteX6" fmla="*/ 274320 w 533800"/>
              <a:gd name="connsiteY6" fmla="*/ 49981 h 357552"/>
              <a:gd name="connsiteX7" fmla="*/ 124691 w 533800"/>
              <a:gd name="connsiteY7" fmla="*/ 25042 h 357552"/>
              <a:gd name="connsiteX8" fmla="*/ 108065 w 533800"/>
              <a:gd name="connsiteY8" fmla="*/ 8417 h 357552"/>
              <a:gd name="connsiteX9" fmla="*/ 33251 w 533800"/>
              <a:gd name="connsiteY9" fmla="*/ 8417 h 357552"/>
              <a:gd name="connsiteX10" fmla="*/ 16625 w 533800"/>
              <a:gd name="connsiteY10" fmla="*/ 25042 h 357552"/>
              <a:gd name="connsiteX11" fmla="*/ 0 w 533800"/>
              <a:gd name="connsiteY11" fmla="*/ 74919 h 357552"/>
              <a:gd name="connsiteX12" fmla="*/ 8313 w 533800"/>
              <a:gd name="connsiteY12" fmla="*/ 108170 h 357552"/>
              <a:gd name="connsiteX13" fmla="*/ 83127 w 533800"/>
              <a:gd name="connsiteY13" fmla="*/ 149733 h 357552"/>
              <a:gd name="connsiteX14" fmla="*/ 116378 w 533800"/>
              <a:gd name="connsiteY14" fmla="*/ 191297 h 357552"/>
              <a:gd name="connsiteX15" fmla="*/ 149629 w 533800"/>
              <a:gd name="connsiteY15" fmla="*/ 224548 h 357552"/>
              <a:gd name="connsiteX16" fmla="*/ 157942 w 533800"/>
              <a:gd name="connsiteY16" fmla="*/ 257799 h 357552"/>
              <a:gd name="connsiteX17" fmla="*/ 191193 w 533800"/>
              <a:gd name="connsiteY17" fmla="*/ 299362 h 357552"/>
              <a:gd name="connsiteX18" fmla="*/ 232756 w 533800"/>
              <a:gd name="connsiteY18" fmla="*/ 357552 h 357552"/>
              <a:gd name="connsiteX19" fmla="*/ 315884 w 533800"/>
              <a:gd name="connsiteY19" fmla="*/ 340926 h 357552"/>
              <a:gd name="connsiteX20" fmla="*/ 365760 w 533800"/>
              <a:gd name="connsiteY20" fmla="*/ 324301 h 357552"/>
              <a:gd name="connsiteX21" fmla="*/ 448887 w 533800"/>
              <a:gd name="connsiteY21" fmla="*/ 299362 h 357552"/>
              <a:gd name="connsiteX22" fmla="*/ 473825 w 533800"/>
              <a:gd name="connsiteY22" fmla="*/ 291050 h 357552"/>
              <a:gd name="connsiteX23" fmla="*/ 532015 w 533800"/>
              <a:gd name="connsiteY23" fmla="*/ 282737 h 35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3800" h="357552">
                <a:moveTo>
                  <a:pt x="532015" y="282737"/>
                </a:moveTo>
                <a:cubicBezTo>
                  <a:pt x="537557" y="268882"/>
                  <a:pt x="530454" y="231300"/>
                  <a:pt x="507076" y="207922"/>
                </a:cubicBezTo>
                <a:cubicBezTo>
                  <a:pt x="500012" y="200858"/>
                  <a:pt x="490451" y="196839"/>
                  <a:pt x="482138" y="191297"/>
                </a:cubicBezTo>
                <a:cubicBezTo>
                  <a:pt x="454645" y="150056"/>
                  <a:pt x="472577" y="173423"/>
                  <a:pt x="423949" y="124795"/>
                </a:cubicBezTo>
                <a:cubicBezTo>
                  <a:pt x="415636" y="116482"/>
                  <a:pt x="410164" y="103575"/>
                  <a:pt x="399011" y="99857"/>
                </a:cubicBezTo>
                <a:cubicBezTo>
                  <a:pt x="355485" y="85348"/>
                  <a:pt x="382747" y="92783"/>
                  <a:pt x="315884" y="83232"/>
                </a:cubicBezTo>
                <a:cubicBezTo>
                  <a:pt x="302065" y="69413"/>
                  <a:pt x="293196" y="58371"/>
                  <a:pt x="274320" y="49981"/>
                </a:cubicBezTo>
                <a:cubicBezTo>
                  <a:pt x="217874" y="24894"/>
                  <a:pt x="194149" y="30830"/>
                  <a:pt x="124691" y="25042"/>
                </a:cubicBezTo>
                <a:cubicBezTo>
                  <a:pt x="119149" y="19500"/>
                  <a:pt x="114785" y="12449"/>
                  <a:pt x="108065" y="8417"/>
                </a:cubicBezTo>
                <a:cubicBezTo>
                  <a:pt x="81372" y="-7599"/>
                  <a:pt x="64390" y="3227"/>
                  <a:pt x="33251" y="8417"/>
                </a:cubicBezTo>
                <a:cubicBezTo>
                  <a:pt x="27709" y="13959"/>
                  <a:pt x="20130" y="18032"/>
                  <a:pt x="16625" y="25042"/>
                </a:cubicBezTo>
                <a:cubicBezTo>
                  <a:pt x="8788" y="40717"/>
                  <a:pt x="0" y="74919"/>
                  <a:pt x="0" y="74919"/>
                </a:cubicBezTo>
                <a:cubicBezTo>
                  <a:pt x="2771" y="86003"/>
                  <a:pt x="790" y="99572"/>
                  <a:pt x="8313" y="108170"/>
                </a:cubicBezTo>
                <a:cubicBezTo>
                  <a:pt x="31854" y="135074"/>
                  <a:pt x="53979" y="140018"/>
                  <a:pt x="83127" y="149733"/>
                </a:cubicBezTo>
                <a:cubicBezTo>
                  <a:pt x="139724" y="206330"/>
                  <a:pt x="53459" y="117892"/>
                  <a:pt x="116378" y="191297"/>
                </a:cubicBezTo>
                <a:cubicBezTo>
                  <a:pt x="126579" y="203198"/>
                  <a:pt x="149629" y="224548"/>
                  <a:pt x="149629" y="224548"/>
                </a:cubicBezTo>
                <a:cubicBezTo>
                  <a:pt x="152400" y="235632"/>
                  <a:pt x="153442" y="247298"/>
                  <a:pt x="157942" y="257799"/>
                </a:cubicBezTo>
                <a:cubicBezTo>
                  <a:pt x="165808" y="276152"/>
                  <a:pt x="177784" y="285954"/>
                  <a:pt x="191193" y="299362"/>
                </a:cubicBezTo>
                <a:cubicBezTo>
                  <a:pt x="210589" y="357552"/>
                  <a:pt x="191192" y="343697"/>
                  <a:pt x="232756" y="357552"/>
                </a:cubicBezTo>
                <a:cubicBezTo>
                  <a:pt x="301912" y="334500"/>
                  <a:pt x="191713" y="369581"/>
                  <a:pt x="315884" y="340926"/>
                </a:cubicBezTo>
                <a:cubicBezTo>
                  <a:pt x="332960" y="336985"/>
                  <a:pt x="348759" y="328551"/>
                  <a:pt x="365760" y="324301"/>
                </a:cubicBezTo>
                <a:cubicBezTo>
                  <a:pt x="416019" y="311736"/>
                  <a:pt x="388163" y="319603"/>
                  <a:pt x="448887" y="299362"/>
                </a:cubicBezTo>
                <a:lnTo>
                  <a:pt x="473825" y="291050"/>
                </a:lnTo>
                <a:cubicBezTo>
                  <a:pt x="501393" y="281861"/>
                  <a:pt x="526473" y="296592"/>
                  <a:pt x="532015" y="282737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5660967" y="2751513"/>
            <a:ext cx="764771" cy="349134"/>
          </a:xfrm>
          <a:custGeom>
            <a:avLst/>
            <a:gdLst>
              <a:gd name="connsiteX0" fmla="*/ 0 w 764771"/>
              <a:gd name="connsiteY0" fmla="*/ 0 h 349134"/>
              <a:gd name="connsiteX1" fmla="*/ 41564 w 764771"/>
              <a:gd name="connsiteY1" fmla="*/ 58189 h 349134"/>
              <a:gd name="connsiteX2" fmla="*/ 58189 w 764771"/>
              <a:gd name="connsiteY2" fmla="*/ 83127 h 349134"/>
              <a:gd name="connsiteX3" fmla="*/ 91440 w 764771"/>
              <a:gd name="connsiteY3" fmla="*/ 116378 h 349134"/>
              <a:gd name="connsiteX4" fmla="*/ 108066 w 764771"/>
              <a:gd name="connsiteY4" fmla="*/ 133003 h 349134"/>
              <a:gd name="connsiteX5" fmla="*/ 141317 w 764771"/>
              <a:gd name="connsiteY5" fmla="*/ 166254 h 349134"/>
              <a:gd name="connsiteX6" fmla="*/ 174568 w 764771"/>
              <a:gd name="connsiteY6" fmla="*/ 199505 h 349134"/>
              <a:gd name="connsiteX7" fmla="*/ 216131 w 764771"/>
              <a:gd name="connsiteY7" fmla="*/ 232756 h 349134"/>
              <a:gd name="connsiteX8" fmla="*/ 282633 w 764771"/>
              <a:gd name="connsiteY8" fmla="*/ 282632 h 349134"/>
              <a:gd name="connsiteX9" fmla="*/ 349135 w 764771"/>
              <a:gd name="connsiteY9" fmla="*/ 299258 h 349134"/>
              <a:gd name="connsiteX10" fmla="*/ 374073 w 764771"/>
              <a:gd name="connsiteY10" fmla="*/ 307571 h 349134"/>
              <a:gd name="connsiteX11" fmla="*/ 457200 w 764771"/>
              <a:gd name="connsiteY11" fmla="*/ 332509 h 349134"/>
              <a:gd name="connsiteX12" fmla="*/ 482138 w 764771"/>
              <a:gd name="connsiteY12" fmla="*/ 340822 h 349134"/>
              <a:gd name="connsiteX13" fmla="*/ 507077 w 764771"/>
              <a:gd name="connsiteY13" fmla="*/ 349134 h 349134"/>
              <a:gd name="connsiteX14" fmla="*/ 648393 w 764771"/>
              <a:gd name="connsiteY14" fmla="*/ 332509 h 349134"/>
              <a:gd name="connsiteX15" fmla="*/ 673331 w 764771"/>
              <a:gd name="connsiteY15" fmla="*/ 324196 h 349134"/>
              <a:gd name="connsiteX16" fmla="*/ 706582 w 764771"/>
              <a:gd name="connsiteY16" fmla="*/ 315883 h 349134"/>
              <a:gd name="connsiteX17" fmla="*/ 723208 w 764771"/>
              <a:gd name="connsiteY17" fmla="*/ 299258 h 349134"/>
              <a:gd name="connsiteX18" fmla="*/ 748146 w 764771"/>
              <a:gd name="connsiteY18" fmla="*/ 282632 h 349134"/>
              <a:gd name="connsiteX19" fmla="*/ 764771 w 764771"/>
              <a:gd name="connsiteY19" fmla="*/ 257694 h 34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4771" h="349134">
                <a:moveTo>
                  <a:pt x="0" y="0"/>
                </a:moveTo>
                <a:cubicBezTo>
                  <a:pt x="63668" y="106113"/>
                  <a:pt x="-3318" y="2086"/>
                  <a:pt x="41564" y="58189"/>
                </a:cubicBezTo>
                <a:cubicBezTo>
                  <a:pt x="47805" y="65990"/>
                  <a:pt x="51687" y="75542"/>
                  <a:pt x="58189" y="83127"/>
                </a:cubicBezTo>
                <a:cubicBezTo>
                  <a:pt x="68390" y="95028"/>
                  <a:pt x="80356" y="105294"/>
                  <a:pt x="91440" y="116378"/>
                </a:cubicBezTo>
                <a:lnTo>
                  <a:pt x="108066" y="133003"/>
                </a:lnTo>
                <a:cubicBezTo>
                  <a:pt x="124690" y="182881"/>
                  <a:pt x="102524" y="138545"/>
                  <a:pt x="141317" y="166254"/>
                </a:cubicBezTo>
                <a:cubicBezTo>
                  <a:pt x="154072" y="175365"/>
                  <a:pt x="163484" y="188421"/>
                  <a:pt x="174568" y="199505"/>
                </a:cubicBezTo>
                <a:cubicBezTo>
                  <a:pt x="214714" y="239651"/>
                  <a:pt x="163694" y="190807"/>
                  <a:pt x="216131" y="232756"/>
                </a:cubicBezTo>
                <a:cubicBezTo>
                  <a:pt x="241311" y="252900"/>
                  <a:pt x="240447" y="272085"/>
                  <a:pt x="282633" y="282632"/>
                </a:cubicBezTo>
                <a:cubicBezTo>
                  <a:pt x="304800" y="288174"/>
                  <a:pt x="327458" y="292032"/>
                  <a:pt x="349135" y="299258"/>
                </a:cubicBezTo>
                <a:cubicBezTo>
                  <a:pt x="357448" y="302029"/>
                  <a:pt x="365648" y="305164"/>
                  <a:pt x="374073" y="307571"/>
                </a:cubicBezTo>
                <a:cubicBezTo>
                  <a:pt x="462015" y="332697"/>
                  <a:pt x="338673" y="292999"/>
                  <a:pt x="457200" y="332509"/>
                </a:cubicBezTo>
                <a:lnTo>
                  <a:pt x="482138" y="340822"/>
                </a:lnTo>
                <a:lnTo>
                  <a:pt x="507077" y="349134"/>
                </a:lnTo>
                <a:cubicBezTo>
                  <a:pt x="540061" y="345836"/>
                  <a:pt x="611635" y="339861"/>
                  <a:pt x="648393" y="332509"/>
                </a:cubicBezTo>
                <a:cubicBezTo>
                  <a:pt x="656985" y="330791"/>
                  <a:pt x="664906" y="326603"/>
                  <a:pt x="673331" y="324196"/>
                </a:cubicBezTo>
                <a:cubicBezTo>
                  <a:pt x="684316" y="321057"/>
                  <a:pt x="695498" y="318654"/>
                  <a:pt x="706582" y="315883"/>
                </a:cubicBezTo>
                <a:cubicBezTo>
                  <a:pt x="712124" y="310341"/>
                  <a:pt x="717088" y="304154"/>
                  <a:pt x="723208" y="299258"/>
                </a:cubicBezTo>
                <a:cubicBezTo>
                  <a:pt x="731009" y="293017"/>
                  <a:pt x="741082" y="289697"/>
                  <a:pt x="748146" y="282632"/>
                </a:cubicBezTo>
                <a:cubicBezTo>
                  <a:pt x="755210" y="275568"/>
                  <a:pt x="764771" y="257694"/>
                  <a:pt x="764771" y="257694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6616931" y="3374967"/>
            <a:ext cx="282633" cy="299258"/>
          </a:xfrm>
          <a:custGeom>
            <a:avLst/>
            <a:gdLst>
              <a:gd name="connsiteX0" fmla="*/ 33251 w 282633"/>
              <a:gd name="connsiteY0" fmla="*/ 0 h 299258"/>
              <a:gd name="connsiteX1" fmla="*/ 16625 w 282633"/>
              <a:gd name="connsiteY1" fmla="*/ 83128 h 299258"/>
              <a:gd name="connsiteX2" fmla="*/ 0 w 282633"/>
              <a:gd name="connsiteY2" fmla="*/ 108066 h 299258"/>
              <a:gd name="connsiteX3" fmla="*/ 24938 w 282633"/>
              <a:gd name="connsiteY3" fmla="*/ 157942 h 299258"/>
              <a:gd name="connsiteX4" fmla="*/ 33251 w 282633"/>
              <a:gd name="connsiteY4" fmla="*/ 182880 h 299258"/>
              <a:gd name="connsiteX5" fmla="*/ 58189 w 282633"/>
              <a:gd name="connsiteY5" fmla="*/ 191193 h 299258"/>
              <a:gd name="connsiteX6" fmla="*/ 74814 w 282633"/>
              <a:gd name="connsiteY6" fmla="*/ 216131 h 299258"/>
              <a:gd name="connsiteX7" fmla="*/ 116378 w 282633"/>
              <a:gd name="connsiteY7" fmla="*/ 282633 h 299258"/>
              <a:gd name="connsiteX8" fmla="*/ 191193 w 282633"/>
              <a:gd name="connsiteY8" fmla="*/ 290946 h 299258"/>
              <a:gd name="connsiteX9" fmla="*/ 249382 w 282633"/>
              <a:gd name="connsiteY9" fmla="*/ 299258 h 299258"/>
              <a:gd name="connsiteX10" fmla="*/ 282633 w 282633"/>
              <a:gd name="connsiteY10" fmla="*/ 290946 h 29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633" h="299258">
                <a:moveTo>
                  <a:pt x="33251" y="0"/>
                </a:moveTo>
                <a:cubicBezTo>
                  <a:pt x="30187" y="21446"/>
                  <a:pt x="28232" y="59913"/>
                  <a:pt x="16625" y="83128"/>
                </a:cubicBezTo>
                <a:cubicBezTo>
                  <a:pt x="12157" y="92064"/>
                  <a:pt x="5542" y="99753"/>
                  <a:pt x="0" y="108066"/>
                </a:cubicBezTo>
                <a:cubicBezTo>
                  <a:pt x="20895" y="170749"/>
                  <a:pt x="-7291" y="93484"/>
                  <a:pt x="24938" y="157942"/>
                </a:cubicBezTo>
                <a:cubicBezTo>
                  <a:pt x="28857" y="165779"/>
                  <a:pt x="27055" y="176684"/>
                  <a:pt x="33251" y="182880"/>
                </a:cubicBezTo>
                <a:cubicBezTo>
                  <a:pt x="39447" y="189076"/>
                  <a:pt x="49876" y="188422"/>
                  <a:pt x="58189" y="191193"/>
                </a:cubicBezTo>
                <a:cubicBezTo>
                  <a:pt x="63731" y="199506"/>
                  <a:pt x="70756" y="207002"/>
                  <a:pt x="74814" y="216131"/>
                </a:cubicBezTo>
                <a:cubicBezTo>
                  <a:pt x="87576" y="244846"/>
                  <a:pt x="80862" y="273754"/>
                  <a:pt x="116378" y="282633"/>
                </a:cubicBezTo>
                <a:cubicBezTo>
                  <a:pt x="140721" y="288719"/>
                  <a:pt x="166295" y="287834"/>
                  <a:pt x="191193" y="290946"/>
                </a:cubicBezTo>
                <a:cubicBezTo>
                  <a:pt x="210635" y="293376"/>
                  <a:pt x="229986" y="296487"/>
                  <a:pt x="249382" y="299258"/>
                </a:cubicBezTo>
                <a:lnTo>
                  <a:pt x="282633" y="290946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7182196" y="3374967"/>
            <a:ext cx="573579" cy="357448"/>
          </a:xfrm>
          <a:custGeom>
            <a:avLst/>
            <a:gdLst>
              <a:gd name="connsiteX0" fmla="*/ 573579 w 573579"/>
              <a:gd name="connsiteY0" fmla="*/ 0 h 357448"/>
              <a:gd name="connsiteX1" fmla="*/ 565266 w 573579"/>
              <a:gd name="connsiteY1" fmla="*/ 41564 h 357448"/>
              <a:gd name="connsiteX2" fmla="*/ 548640 w 573579"/>
              <a:gd name="connsiteY2" fmla="*/ 91440 h 357448"/>
              <a:gd name="connsiteX3" fmla="*/ 532015 w 573579"/>
              <a:gd name="connsiteY3" fmla="*/ 141317 h 357448"/>
              <a:gd name="connsiteX4" fmla="*/ 523702 w 573579"/>
              <a:gd name="connsiteY4" fmla="*/ 166255 h 357448"/>
              <a:gd name="connsiteX5" fmla="*/ 515389 w 573579"/>
              <a:gd name="connsiteY5" fmla="*/ 191193 h 357448"/>
              <a:gd name="connsiteX6" fmla="*/ 490451 w 573579"/>
              <a:gd name="connsiteY6" fmla="*/ 199506 h 357448"/>
              <a:gd name="connsiteX7" fmla="*/ 448888 w 573579"/>
              <a:gd name="connsiteY7" fmla="*/ 232757 h 357448"/>
              <a:gd name="connsiteX8" fmla="*/ 399011 w 573579"/>
              <a:gd name="connsiteY8" fmla="*/ 257695 h 357448"/>
              <a:gd name="connsiteX9" fmla="*/ 349135 w 573579"/>
              <a:gd name="connsiteY9" fmla="*/ 274320 h 357448"/>
              <a:gd name="connsiteX10" fmla="*/ 324197 w 573579"/>
              <a:gd name="connsiteY10" fmla="*/ 282633 h 357448"/>
              <a:gd name="connsiteX11" fmla="*/ 282633 w 573579"/>
              <a:gd name="connsiteY11" fmla="*/ 307571 h 357448"/>
              <a:gd name="connsiteX12" fmla="*/ 266008 w 573579"/>
              <a:gd name="connsiteY12" fmla="*/ 324197 h 357448"/>
              <a:gd name="connsiteX13" fmla="*/ 157942 w 573579"/>
              <a:gd name="connsiteY13" fmla="*/ 349135 h 357448"/>
              <a:gd name="connsiteX14" fmla="*/ 116379 w 573579"/>
              <a:gd name="connsiteY14" fmla="*/ 357448 h 357448"/>
              <a:gd name="connsiteX15" fmla="*/ 74815 w 573579"/>
              <a:gd name="connsiteY15" fmla="*/ 349135 h 357448"/>
              <a:gd name="connsiteX16" fmla="*/ 24939 w 573579"/>
              <a:gd name="connsiteY16" fmla="*/ 332509 h 357448"/>
              <a:gd name="connsiteX17" fmla="*/ 0 w 573579"/>
              <a:gd name="connsiteY17" fmla="*/ 282633 h 3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3579" h="357448">
                <a:moveTo>
                  <a:pt x="573579" y="0"/>
                </a:moveTo>
                <a:cubicBezTo>
                  <a:pt x="570808" y="13855"/>
                  <a:pt x="568984" y="27933"/>
                  <a:pt x="565266" y="41564"/>
                </a:cubicBezTo>
                <a:cubicBezTo>
                  <a:pt x="560655" y="58471"/>
                  <a:pt x="554182" y="74815"/>
                  <a:pt x="548640" y="91440"/>
                </a:cubicBezTo>
                <a:lnTo>
                  <a:pt x="532015" y="141317"/>
                </a:lnTo>
                <a:lnTo>
                  <a:pt x="523702" y="166255"/>
                </a:lnTo>
                <a:cubicBezTo>
                  <a:pt x="520931" y="174568"/>
                  <a:pt x="523702" y="188422"/>
                  <a:pt x="515389" y="191193"/>
                </a:cubicBezTo>
                <a:lnTo>
                  <a:pt x="490451" y="199506"/>
                </a:lnTo>
                <a:cubicBezTo>
                  <a:pt x="457341" y="249173"/>
                  <a:pt x="493500" y="205990"/>
                  <a:pt x="448888" y="232757"/>
                </a:cubicBezTo>
                <a:cubicBezTo>
                  <a:pt x="386576" y="270143"/>
                  <a:pt x="494686" y="228993"/>
                  <a:pt x="399011" y="257695"/>
                </a:cubicBezTo>
                <a:cubicBezTo>
                  <a:pt x="382225" y="262731"/>
                  <a:pt x="365760" y="268778"/>
                  <a:pt x="349135" y="274320"/>
                </a:cubicBezTo>
                <a:lnTo>
                  <a:pt x="324197" y="282633"/>
                </a:lnTo>
                <a:cubicBezTo>
                  <a:pt x="282066" y="324762"/>
                  <a:pt x="336594" y="275193"/>
                  <a:pt x="282633" y="307571"/>
                </a:cubicBezTo>
                <a:cubicBezTo>
                  <a:pt x="275913" y="311603"/>
                  <a:pt x="273018" y="320692"/>
                  <a:pt x="266008" y="324197"/>
                </a:cubicBezTo>
                <a:cubicBezTo>
                  <a:pt x="226953" y="343725"/>
                  <a:pt x="200599" y="342025"/>
                  <a:pt x="157942" y="349135"/>
                </a:cubicBezTo>
                <a:cubicBezTo>
                  <a:pt x="144006" y="351458"/>
                  <a:pt x="130233" y="354677"/>
                  <a:pt x="116379" y="357448"/>
                </a:cubicBezTo>
                <a:cubicBezTo>
                  <a:pt x="102524" y="354677"/>
                  <a:pt x="88446" y="352853"/>
                  <a:pt x="74815" y="349135"/>
                </a:cubicBezTo>
                <a:cubicBezTo>
                  <a:pt x="57908" y="344524"/>
                  <a:pt x="24939" y="332509"/>
                  <a:pt x="24939" y="332509"/>
                </a:cubicBezTo>
                <a:cubicBezTo>
                  <a:pt x="7437" y="280004"/>
                  <a:pt x="25838" y="282633"/>
                  <a:pt x="0" y="282633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>
            <a:off x="6907876" y="3674225"/>
            <a:ext cx="287055" cy="74815"/>
          </a:xfrm>
          <a:custGeom>
            <a:avLst/>
            <a:gdLst>
              <a:gd name="connsiteX0" fmla="*/ 274320 w 287055"/>
              <a:gd name="connsiteY0" fmla="*/ 16626 h 74815"/>
              <a:gd name="connsiteX1" fmla="*/ 282633 w 287055"/>
              <a:gd name="connsiteY1" fmla="*/ 58190 h 74815"/>
              <a:gd name="connsiteX2" fmla="*/ 174568 w 287055"/>
              <a:gd name="connsiteY2" fmla="*/ 66502 h 74815"/>
              <a:gd name="connsiteX3" fmla="*/ 149629 w 287055"/>
              <a:gd name="connsiteY3" fmla="*/ 74815 h 74815"/>
              <a:gd name="connsiteX4" fmla="*/ 66502 w 287055"/>
              <a:gd name="connsiteY4" fmla="*/ 66502 h 74815"/>
              <a:gd name="connsiteX5" fmla="*/ 41564 w 287055"/>
              <a:gd name="connsiteY5" fmla="*/ 58190 h 74815"/>
              <a:gd name="connsiteX6" fmla="*/ 8313 w 287055"/>
              <a:gd name="connsiteY6" fmla="*/ 24939 h 74815"/>
              <a:gd name="connsiteX7" fmla="*/ 0 w 287055"/>
              <a:gd name="connsiteY7" fmla="*/ 0 h 7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055" h="74815">
                <a:moveTo>
                  <a:pt x="274320" y="16626"/>
                </a:moveTo>
                <a:cubicBezTo>
                  <a:pt x="277091" y="30481"/>
                  <a:pt x="295270" y="51871"/>
                  <a:pt x="282633" y="58190"/>
                </a:cubicBezTo>
                <a:cubicBezTo>
                  <a:pt x="250319" y="74347"/>
                  <a:pt x="210417" y="62021"/>
                  <a:pt x="174568" y="66502"/>
                </a:cubicBezTo>
                <a:cubicBezTo>
                  <a:pt x="165873" y="67589"/>
                  <a:pt x="157942" y="72044"/>
                  <a:pt x="149629" y="74815"/>
                </a:cubicBezTo>
                <a:cubicBezTo>
                  <a:pt x="121920" y="72044"/>
                  <a:pt x="94025" y="70736"/>
                  <a:pt x="66502" y="66502"/>
                </a:cubicBezTo>
                <a:cubicBezTo>
                  <a:pt x="57842" y="65170"/>
                  <a:pt x="48694" y="63283"/>
                  <a:pt x="41564" y="58190"/>
                </a:cubicBezTo>
                <a:cubicBezTo>
                  <a:pt x="28809" y="49079"/>
                  <a:pt x="8313" y="24939"/>
                  <a:pt x="8313" y="24939"/>
                </a:cubicBez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3814580" y="2894598"/>
            <a:ext cx="1497952" cy="938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direct return route will be severed, with a lengthy detour</a:t>
            </a:r>
          </a:p>
          <a:p>
            <a:r>
              <a:rPr lang="en-GB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1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 most will just follow the hydro tracks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0876" y="406441"/>
            <a:ext cx="1842574" cy="11079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walkers along the best stretch of ridge will have a full view onto the huge dams, the unnatural ‘water body’, and the permanent access roadways</a:t>
            </a:r>
            <a:endParaRPr lang="en-GB" sz="11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155637" y="2016602"/>
            <a:ext cx="418951" cy="419027"/>
          </a:xfrm>
          <a:prstGeom prst="straightConnector1">
            <a:avLst/>
          </a:prstGeom>
          <a:ln w="12700">
            <a:solidFill>
              <a:srgbClr val="00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55637" y="2016602"/>
            <a:ext cx="571351" cy="361913"/>
          </a:xfrm>
          <a:prstGeom prst="straightConnector1">
            <a:avLst/>
          </a:prstGeom>
          <a:ln w="12700">
            <a:solidFill>
              <a:srgbClr val="00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156176" y="1944821"/>
            <a:ext cx="294580" cy="419027"/>
          </a:xfrm>
          <a:prstGeom prst="straightConnector1">
            <a:avLst/>
          </a:prstGeom>
          <a:ln w="12700">
            <a:solidFill>
              <a:srgbClr val="00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478113" y="1920740"/>
            <a:ext cx="38103" cy="467191"/>
          </a:xfrm>
          <a:prstGeom prst="straightConnector1">
            <a:avLst/>
          </a:prstGeom>
          <a:ln w="12700">
            <a:solidFill>
              <a:srgbClr val="00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228184" y="138118"/>
            <a:ext cx="260864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chemeClr val="accent3">
                    <a:lumMod val="50000"/>
                  </a:schemeClr>
                </a:solidFill>
              </a:rPr>
              <a:t>Fearna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  <a:endParaRPr lang="en-GB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386647" y="2793076"/>
            <a:ext cx="3200400" cy="1695797"/>
          </a:xfrm>
          <a:custGeom>
            <a:avLst/>
            <a:gdLst>
              <a:gd name="connsiteX0" fmla="*/ 3200400 w 3200400"/>
              <a:gd name="connsiteY0" fmla="*/ 1421477 h 1695797"/>
              <a:gd name="connsiteX1" fmla="*/ 3192088 w 3200400"/>
              <a:gd name="connsiteY1" fmla="*/ 1512917 h 1695797"/>
              <a:gd name="connsiteX2" fmla="*/ 3158837 w 3200400"/>
              <a:gd name="connsiteY2" fmla="*/ 1546168 h 1695797"/>
              <a:gd name="connsiteX3" fmla="*/ 3108960 w 3200400"/>
              <a:gd name="connsiteY3" fmla="*/ 1571106 h 1695797"/>
              <a:gd name="connsiteX4" fmla="*/ 3084022 w 3200400"/>
              <a:gd name="connsiteY4" fmla="*/ 1587731 h 1695797"/>
              <a:gd name="connsiteX5" fmla="*/ 3059084 w 3200400"/>
              <a:gd name="connsiteY5" fmla="*/ 1596044 h 1695797"/>
              <a:gd name="connsiteX6" fmla="*/ 2818015 w 3200400"/>
              <a:gd name="connsiteY6" fmla="*/ 1612669 h 1695797"/>
              <a:gd name="connsiteX7" fmla="*/ 2626822 w 3200400"/>
              <a:gd name="connsiteY7" fmla="*/ 1629295 h 1695797"/>
              <a:gd name="connsiteX8" fmla="*/ 2502131 w 3200400"/>
              <a:gd name="connsiteY8" fmla="*/ 1637608 h 1695797"/>
              <a:gd name="connsiteX9" fmla="*/ 2352502 w 3200400"/>
              <a:gd name="connsiteY9" fmla="*/ 1654233 h 1695797"/>
              <a:gd name="connsiteX10" fmla="*/ 2286000 w 3200400"/>
              <a:gd name="connsiteY10" fmla="*/ 1662546 h 1695797"/>
              <a:gd name="connsiteX11" fmla="*/ 2169622 w 3200400"/>
              <a:gd name="connsiteY11" fmla="*/ 1670859 h 1695797"/>
              <a:gd name="connsiteX12" fmla="*/ 2103120 w 3200400"/>
              <a:gd name="connsiteY12" fmla="*/ 1679171 h 1695797"/>
              <a:gd name="connsiteX13" fmla="*/ 2044931 w 3200400"/>
              <a:gd name="connsiteY13" fmla="*/ 1687484 h 1695797"/>
              <a:gd name="connsiteX14" fmla="*/ 1928553 w 3200400"/>
              <a:gd name="connsiteY14" fmla="*/ 1695797 h 1695797"/>
              <a:gd name="connsiteX15" fmla="*/ 1695797 w 3200400"/>
              <a:gd name="connsiteY15" fmla="*/ 1687484 h 1695797"/>
              <a:gd name="connsiteX16" fmla="*/ 1637608 w 3200400"/>
              <a:gd name="connsiteY16" fmla="*/ 1679171 h 1695797"/>
              <a:gd name="connsiteX17" fmla="*/ 1587731 w 3200400"/>
              <a:gd name="connsiteY17" fmla="*/ 1662546 h 1695797"/>
              <a:gd name="connsiteX18" fmla="*/ 1571106 w 3200400"/>
              <a:gd name="connsiteY18" fmla="*/ 1645920 h 1695797"/>
              <a:gd name="connsiteX19" fmla="*/ 1496291 w 3200400"/>
              <a:gd name="connsiteY19" fmla="*/ 1604357 h 1695797"/>
              <a:gd name="connsiteX20" fmla="*/ 1454728 w 3200400"/>
              <a:gd name="connsiteY20" fmla="*/ 1571106 h 1695797"/>
              <a:gd name="connsiteX21" fmla="*/ 1438102 w 3200400"/>
              <a:gd name="connsiteY21" fmla="*/ 1554480 h 1695797"/>
              <a:gd name="connsiteX22" fmla="*/ 1413164 w 3200400"/>
              <a:gd name="connsiteY22" fmla="*/ 1537855 h 1695797"/>
              <a:gd name="connsiteX23" fmla="*/ 1371600 w 3200400"/>
              <a:gd name="connsiteY23" fmla="*/ 1496291 h 1695797"/>
              <a:gd name="connsiteX24" fmla="*/ 1346662 w 3200400"/>
              <a:gd name="connsiteY24" fmla="*/ 1479666 h 1695797"/>
              <a:gd name="connsiteX25" fmla="*/ 1330037 w 3200400"/>
              <a:gd name="connsiteY25" fmla="*/ 1463040 h 1695797"/>
              <a:gd name="connsiteX26" fmla="*/ 1305098 w 3200400"/>
              <a:gd name="connsiteY26" fmla="*/ 1454728 h 1695797"/>
              <a:gd name="connsiteX27" fmla="*/ 1255222 w 3200400"/>
              <a:gd name="connsiteY27" fmla="*/ 1413164 h 1695797"/>
              <a:gd name="connsiteX28" fmla="*/ 1230284 w 3200400"/>
              <a:gd name="connsiteY28" fmla="*/ 1396539 h 1695797"/>
              <a:gd name="connsiteX29" fmla="*/ 1172095 w 3200400"/>
              <a:gd name="connsiteY29" fmla="*/ 1338349 h 1695797"/>
              <a:gd name="connsiteX30" fmla="*/ 1155469 w 3200400"/>
              <a:gd name="connsiteY30" fmla="*/ 1321724 h 1695797"/>
              <a:gd name="connsiteX31" fmla="*/ 1130531 w 3200400"/>
              <a:gd name="connsiteY31" fmla="*/ 1305099 h 1695797"/>
              <a:gd name="connsiteX32" fmla="*/ 1113906 w 3200400"/>
              <a:gd name="connsiteY32" fmla="*/ 1271848 h 1695797"/>
              <a:gd name="connsiteX33" fmla="*/ 1097280 w 3200400"/>
              <a:gd name="connsiteY33" fmla="*/ 1255222 h 1695797"/>
              <a:gd name="connsiteX34" fmla="*/ 1080655 w 3200400"/>
              <a:gd name="connsiteY34" fmla="*/ 1221971 h 1695797"/>
              <a:gd name="connsiteX35" fmla="*/ 1064029 w 3200400"/>
              <a:gd name="connsiteY35" fmla="*/ 1197033 h 1695797"/>
              <a:gd name="connsiteX36" fmla="*/ 1055717 w 3200400"/>
              <a:gd name="connsiteY36" fmla="*/ 1172095 h 1695797"/>
              <a:gd name="connsiteX37" fmla="*/ 1039091 w 3200400"/>
              <a:gd name="connsiteY37" fmla="*/ 1147157 h 1695797"/>
              <a:gd name="connsiteX38" fmla="*/ 1005840 w 3200400"/>
              <a:gd name="connsiteY38" fmla="*/ 1080655 h 1695797"/>
              <a:gd name="connsiteX39" fmla="*/ 989215 w 3200400"/>
              <a:gd name="connsiteY39" fmla="*/ 1030779 h 1695797"/>
              <a:gd name="connsiteX40" fmla="*/ 955964 w 3200400"/>
              <a:gd name="connsiteY40" fmla="*/ 989215 h 1695797"/>
              <a:gd name="connsiteX41" fmla="*/ 939338 w 3200400"/>
              <a:gd name="connsiteY41" fmla="*/ 972589 h 1695797"/>
              <a:gd name="connsiteX42" fmla="*/ 922713 w 3200400"/>
              <a:gd name="connsiteY42" fmla="*/ 947651 h 1695797"/>
              <a:gd name="connsiteX43" fmla="*/ 881149 w 3200400"/>
              <a:gd name="connsiteY43" fmla="*/ 906088 h 1695797"/>
              <a:gd name="connsiteX44" fmla="*/ 864524 w 3200400"/>
              <a:gd name="connsiteY44" fmla="*/ 889462 h 1695797"/>
              <a:gd name="connsiteX45" fmla="*/ 831273 w 3200400"/>
              <a:gd name="connsiteY45" fmla="*/ 856211 h 1695797"/>
              <a:gd name="connsiteX46" fmla="*/ 814648 w 3200400"/>
              <a:gd name="connsiteY46" fmla="*/ 831273 h 1695797"/>
              <a:gd name="connsiteX47" fmla="*/ 789709 w 3200400"/>
              <a:gd name="connsiteY47" fmla="*/ 822960 h 1695797"/>
              <a:gd name="connsiteX48" fmla="*/ 739833 w 3200400"/>
              <a:gd name="connsiteY48" fmla="*/ 773084 h 1695797"/>
              <a:gd name="connsiteX49" fmla="*/ 714895 w 3200400"/>
              <a:gd name="connsiteY49" fmla="*/ 748146 h 1695797"/>
              <a:gd name="connsiteX50" fmla="*/ 689957 w 3200400"/>
              <a:gd name="connsiteY50" fmla="*/ 731520 h 1695797"/>
              <a:gd name="connsiteX51" fmla="*/ 648393 w 3200400"/>
              <a:gd name="connsiteY51" fmla="*/ 706582 h 1695797"/>
              <a:gd name="connsiteX52" fmla="*/ 606829 w 3200400"/>
              <a:gd name="connsiteY52" fmla="*/ 665019 h 1695797"/>
              <a:gd name="connsiteX53" fmla="*/ 590204 w 3200400"/>
              <a:gd name="connsiteY53" fmla="*/ 648393 h 1695797"/>
              <a:gd name="connsiteX54" fmla="*/ 565266 w 3200400"/>
              <a:gd name="connsiteY54" fmla="*/ 640080 h 1695797"/>
              <a:gd name="connsiteX55" fmla="*/ 507077 w 3200400"/>
              <a:gd name="connsiteY55" fmla="*/ 598517 h 1695797"/>
              <a:gd name="connsiteX56" fmla="*/ 465513 w 3200400"/>
              <a:gd name="connsiteY56" fmla="*/ 573579 h 1695797"/>
              <a:gd name="connsiteX57" fmla="*/ 415637 w 3200400"/>
              <a:gd name="connsiteY57" fmla="*/ 548640 h 1695797"/>
              <a:gd name="connsiteX58" fmla="*/ 399011 w 3200400"/>
              <a:gd name="connsiteY58" fmla="*/ 532015 h 1695797"/>
              <a:gd name="connsiteX59" fmla="*/ 324197 w 3200400"/>
              <a:gd name="connsiteY59" fmla="*/ 507077 h 1695797"/>
              <a:gd name="connsiteX60" fmla="*/ 299258 w 3200400"/>
              <a:gd name="connsiteY60" fmla="*/ 498764 h 1695797"/>
              <a:gd name="connsiteX61" fmla="*/ 274320 w 3200400"/>
              <a:gd name="connsiteY61" fmla="*/ 482139 h 1695797"/>
              <a:gd name="connsiteX62" fmla="*/ 224444 w 3200400"/>
              <a:gd name="connsiteY62" fmla="*/ 465513 h 1695797"/>
              <a:gd name="connsiteX63" fmla="*/ 174568 w 3200400"/>
              <a:gd name="connsiteY63" fmla="*/ 440575 h 1695797"/>
              <a:gd name="connsiteX64" fmla="*/ 157942 w 3200400"/>
              <a:gd name="connsiteY64" fmla="*/ 423949 h 1695797"/>
              <a:gd name="connsiteX65" fmla="*/ 108066 w 3200400"/>
              <a:gd name="connsiteY65" fmla="*/ 407324 h 1695797"/>
              <a:gd name="connsiteX66" fmla="*/ 83128 w 3200400"/>
              <a:gd name="connsiteY66" fmla="*/ 390699 h 1695797"/>
              <a:gd name="connsiteX67" fmla="*/ 66502 w 3200400"/>
              <a:gd name="connsiteY67" fmla="*/ 374073 h 1695797"/>
              <a:gd name="connsiteX68" fmla="*/ 16626 w 3200400"/>
              <a:gd name="connsiteY68" fmla="*/ 357448 h 1695797"/>
              <a:gd name="connsiteX69" fmla="*/ 0 w 3200400"/>
              <a:gd name="connsiteY69" fmla="*/ 340822 h 1695797"/>
              <a:gd name="connsiteX70" fmla="*/ 33251 w 3200400"/>
              <a:gd name="connsiteY70" fmla="*/ 274320 h 1695797"/>
              <a:gd name="connsiteX71" fmla="*/ 41564 w 3200400"/>
              <a:gd name="connsiteY71" fmla="*/ 249382 h 1695797"/>
              <a:gd name="connsiteX72" fmla="*/ 83128 w 3200400"/>
              <a:gd name="connsiteY72" fmla="*/ 207819 h 1695797"/>
              <a:gd name="connsiteX73" fmla="*/ 91440 w 3200400"/>
              <a:gd name="connsiteY73" fmla="*/ 182880 h 1695797"/>
              <a:gd name="connsiteX74" fmla="*/ 124691 w 3200400"/>
              <a:gd name="connsiteY74" fmla="*/ 149629 h 1695797"/>
              <a:gd name="connsiteX75" fmla="*/ 141317 w 3200400"/>
              <a:gd name="connsiteY75" fmla="*/ 133004 h 1695797"/>
              <a:gd name="connsiteX76" fmla="*/ 174568 w 3200400"/>
              <a:gd name="connsiteY76" fmla="*/ 91440 h 1695797"/>
              <a:gd name="connsiteX77" fmla="*/ 207818 w 3200400"/>
              <a:gd name="connsiteY77" fmla="*/ 49877 h 1695797"/>
              <a:gd name="connsiteX78" fmla="*/ 224444 w 3200400"/>
              <a:gd name="connsiteY78" fmla="*/ 24939 h 1695797"/>
              <a:gd name="connsiteX79" fmla="*/ 249382 w 3200400"/>
              <a:gd name="connsiteY79" fmla="*/ 0 h 169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200400" h="1695797">
                <a:moveTo>
                  <a:pt x="3200400" y="1421477"/>
                </a:moveTo>
                <a:cubicBezTo>
                  <a:pt x="3197629" y="1451957"/>
                  <a:pt x="3201766" y="1483882"/>
                  <a:pt x="3192088" y="1512917"/>
                </a:cubicBezTo>
                <a:cubicBezTo>
                  <a:pt x="3187131" y="1527787"/>
                  <a:pt x="3169921" y="1535084"/>
                  <a:pt x="3158837" y="1546168"/>
                </a:cubicBezTo>
                <a:cubicBezTo>
                  <a:pt x="3134134" y="1570871"/>
                  <a:pt x="3149812" y="1560893"/>
                  <a:pt x="3108960" y="1571106"/>
                </a:cubicBezTo>
                <a:cubicBezTo>
                  <a:pt x="3100647" y="1576648"/>
                  <a:pt x="3092958" y="1583263"/>
                  <a:pt x="3084022" y="1587731"/>
                </a:cubicBezTo>
                <a:cubicBezTo>
                  <a:pt x="3076185" y="1591650"/>
                  <a:pt x="3067509" y="1593637"/>
                  <a:pt x="3059084" y="1596044"/>
                </a:cubicBezTo>
                <a:cubicBezTo>
                  <a:pt x="2973184" y="1620588"/>
                  <a:pt x="2948598" y="1607446"/>
                  <a:pt x="2818015" y="1612669"/>
                </a:cubicBezTo>
                <a:cubicBezTo>
                  <a:pt x="2719600" y="1629072"/>
                  <a:pt x="2790545" y="1619062"/>
                  <a:pt x="2626822" y="1629295"/>
                </a:cubicBezTo>
                <a:lnTo>
                  <a:pt x="2502131" y="1637608"/>
                </a:lnTo>
                <a:cubicBezTo>
                  <a:pt x="2435363" y="1659862"/>
                  <a:pt x="2496926" y="1641674"/>
                  <a:pt x="2352502" y="1654233"/>
                </a:cubicBezTo>
                <a:cubicBezTo>
                  <a:pt x="2330246" y="1656168"/>
                  <a:pt x="2308248" y="1660523"/>
                  <a:pt x="2286000" y="1662546"/>
                </a:cubicBezTo>
                <a:cubicBezTo>
                  <a:pt x="2247268" y="1666067"/>
                  <a:pt x="2208354" y="1667338"/>
                  <a:pt x="2169622" y="1670859"/>
                </a:cubicBezTo>
                <a:cubicBezTo>
                  <a:pt x="2147374" y="1672881"/>
                  <a:pt x="2125264" y="1676219"/>
                  <a:pt x="2103120" y="1679171"/>
                </a:cubicBezTo>
                <a:cubicBezTo>
                  <a:pt x="2083699" y="1681760"/>
                  <a:pt x="2064436" y="1685626"/>
                  <a:pt x="2044931" y="1687484"/>
                </a:cubicBezTo>
                <a:cubicBezTo>
                  <a:pt x="2006215" y="1691171"/>
                  <a:pt x="1967346" y="1693026"/>
                  <a:pt x="1928553" y="1695797"/>
                </a:cubicBezTo>
                <a:cubicBezTo>
                  <a:pt x="1850968" y="1693026"/>
                  <a:pt x="1773305" y="1691913"/>
                  <a:pt x="1695797" y="1687484"/>
                </a:cubicBezTo>
                <a:cubicBezTo>
                  <a:pt x="1676236" y="1686366"/>
                  <a:pt x="1656700" y="1683577"/>
                  <a:pt x="1637608" y="1679171"/>
                </a:cubicBezTo>
                <a:cubicBezTo>
                  <a:pt x="1620532" y="1675230"/>
                  <a:pt x="1587731" y="1662546"/>
                  <a:pt x="1587731" y="1662546"/>
                </a:cubicBezTo>
                <a:cubicBezTo>
                  <a:pt x="1582189" y="1657004"/>
                  <a:pt x="1577826" y="1649952"/>
                  <a:pt x="1571106" y="1645920"/>
                </a:cubicBezTo>
                <a:cubicBezTo>
                  <a:pt x="1518842" y="1614561"/>
                  <a:pt x="1572546" y="1680616"/>
                  <a:pt x="1496291" y="1604357"/>
                </a:cubicBezTo>
                <a:cubicBezTo>
                  <a:pt x="1456154" y="1564217"/>
                  <a:pt x="1507154" y="1613047"/>
                  <a:pt x="1454728" y="1571106"/>
                </a:cubicBezTo>
                <a:cubicBezTo>
                  <a:pt x="1448608" y="1566210"/>
                  <a:pt x="1444222" y="1559376"/>
                  <a:pt x="1438102" y="1554480"/>
                </a:cubicBezTo>
                <a:cubicBezTo>
                  <a:pt x="1430301" y="1548239"/>
                  <a:pt x="1420683" y="1544434"/>
                  <a:pt x="1413164" y="1537855"/>
                </a:cubicBezTo>
                <a:cubicBezTo>
                  <a:pt x="1398418" y="1524953"/>
                  <a:pt x="1387903" y="1507159"/>
                  <a:pt x="1371600" y="1496291"/>
                </a:cubicBezTo>
                <a:cubicBezTo>
                  <a:pt x="1363287" y="1490749"/>
                  <a:pt x="1354463" y="1485907"/>
                  <a:pt x="1346662" y="1479666"/>
                </a:cubicBezTo>
                <a:cubicBezTo>
                  <a:pt x="1340542" y="1474770"/>
                  <a:pt x="1336757" y="1467072"/>
                  <a:pt x="1330037" y="1463040"/>
                </a:cubicBezTo>
                <a:cubicBezTo>
                  <a:pt x="1322523" y="1458532"/>
                  <a:pt x="1313411" y="1457499"/>
                  <a:pt x="1305098" y="1454728"/>
                </a:cubicBezTo>
                <a:cubicBezTo>
                  <a:pt x="1243175" y="1413444"/>
                  <a:pt x="1319235" y="1466507"/>
                  <a:pt x="1255222" y="1413164"/>
                </a:cubicBezTo>
                <a:cubicBezTo>
                  <a:pt x="1247547" y="1406768"/>
                  <a:pt x="1237803" y="1403118"/>
                  <a:pt x="1230284" y="1396539"/>
                </a:cubicBezTo>
                <a:cubicBezTo>
                  <a:pt x="1230247" y="1396507"/>
                  <a:pt x="1183747" y="1350001"/>
                  <a:pt x="1172095" y="1338349"/>
                </a:cubicBezTo>
                <a:cubicBezTo>
                  <a:pt x="1166553" y="1332807"/>
                  <a:pt x="1161990" y="1326071"/>
                  <a:pt x="1155469" y="1321724"/>
                </a:cubicBezTo>
                <a:lnTo>
                  <a:pt x="1130531" y="1305099"/>
                </a:lnTo>
                <a:cubicBezTo>
                  <a:pt x="1124989" y="1294015"/>
                  <a:pt x="1120780" y="1282159"/>
                  <a:pt x="1113906" y="1271848"/>
                </a:cubicBezTo>
                <a:cubicBezTo>
                  <a:pt x="1109559" y="1265327"/>
                  <a:pt x="1101627" y="1261743"/>
                  <a:pt x="1097280" y="1255222"/>
                </a:cubicBezTo>
                <a:cubicBezTo>
                  <a:pt x="1090406" y="1244911"/>
                  <a:pt x="1086803" y="1232730"/>
                  <a:pt x="1080655" y="1221971"/>
                </a:cubicBezTo>
                <a:cubicBezTo>
                  <a:pt x="1075698" y="1213297"/>
                  <a:pt x="1069571" y="1205346"/>
                  <a:pt x="1064029" y="1197033"/>
                </a:cubicBezTo>
                <a:cubicBezTo>
                  <a:pt x="1061258" y="1188720"/>
                  <a:pt x="1059636" y="1179932"/>
                  <a:pt x="1055717" y="1172095"/>
                </a:cubicBezTo>
                <a:cubicBezTo>
                  <a:pt x="1051249" y="1163159"/>
                  <a:pt x="1043149" y="1156287"/>
                  <a:pt x="1039091" y="1147157"/>
                </a:cubicBezTo>
                <a:cubicBezTo>
                  <a:pt x="1008525" y="1078382"/>
                  <a:pt x="1039985" y="1114798"/>
                  <a:pt x="1005840" y="1080655"/>
                </a:cubicBezTo>
                <a:cubicBezTo>
                  <a:pt x="1000298" y="1064030"/>
                  <a:pt x="1001607" y="1043171"/>
                  <a:pt x="989215" y="1030779"/>
                </a:cubicBezTo>
                <a:cubicBezTo>
                  <a:pt x="949071" y="990635"/>
                  <a:pt x="997910" y="1041648"/>
                  <a:pt x="955964" y="989215"/>
                </a:cubicBezTo>
                <a:cubicBezTo>
                  <a:pt x="951068" y="983095"/>
                  <a:pt x="944234" y="978709"/>
                  <a:pt x="939338" y="972589"/>
                </a:cubicBezTo>
                <a:cubicBezTo>
                  <a:pt x="933097" y="964788"/>
                  <a:pt x="929292" y="955170"/>
                  <a:pt x="922713" y="947651"/>
                </a:cubicBezTo>
                <a:cubicBezTo>
                  <a:pt x="909811" y="932906"/>
                  <a:pt x="895004" y="919943"/>
                  <a:pt x="881149" y="906088"/>
                </a:cubicBezTo>
                <a:lnTo>
                  <a:pt x="864524" y="889462"/>
                </a:lnTo>
                <a:lnTo>
                  <a:pt x="831273" y="856211"/>
                </a:lnTo>
                <a:cubicBezTo>
                  <a:pt x="825731" y="847898"/>
                  <a:pt x="822449" y="837514"/>
                  <a:pt x="814648" y="831273"/>
                </a:cubicBezTo>
                <a:cubicBezTo>
                  <a:pt x="807805" y="825799"/>
                  <a:pt x="798022" y="825731"/>
                  <a:pt x="789709" y="822960"/>
                </a:cubicBezTo>
                <a:lnTo>
                  <a:pt x="739833" y="773084"/>
                </a:lnTo>
                <a:cubicBezTo>
                  <a:pt x="731520" y="764771"/>
                  <a:pt x="724676" y="754667"/>
                  <a:pt x="714895" y="748146"/>
                </a:cubicBezTo>
                <a:cubicBezTo>
                  <a:pt x="706582" y="742604"/>
                  <a:pt x="697758" y="737761"/>
                  <a:pt x="689957" y="731520"/>
                </a:cubicBezTo>
                <a:cubicBezTo>
                  <a:pt x="657356" y="705440"/>
                  <a:pt x="691699" y="721018"/>
                  <a:pt x="648393" y="706582"/>
                </a:cubicBezTo>
                <a:lnTo>
                  <a:pt x="606829" y="665019"/>
                </a:lnTo>
                <a:cubicBezTo>
                  <a:pt x="601287" y="659477"/>
                  <a:pt x="597639" y="650871"/>
                  <a:pt x="590204" y="648393"/>
                </a:cubicBezTo>
                <a:lnTo>
                  <a:pt x="565266" y="640080"/>
                </a:lnTo>
                <a:cubicBezTo>
                  <a:pt x="525819" y="600633"/>
                  <a:pt x="546885" y="611785"/>
                  <a:pt x="507077" y="598517"/>
                </a:cubicBezTo>
                <a:cubicBezTo>
                  <a:pt x="474601" y="566041"/>
                  <a:pt x="508679" y="595162"/>
                  <a:pt x="465513" y="573579"/>
                </a:cubicBezTo>
                <a:cubicBezTo>
                  <a:pt x="401048" y="541346"/>
                  <a:pt x="478326" y="569537"/>
                  <a:pt x="415637" y="548640"/>
                </a:cubicBezTo>
                <a:cubicBezTo>
                  <a:pt x="410095" y="543098"/>
                  <a:pt x="406021" y="535520"/>
                  <a:pt x="399011" y="532015"/>
                </a:cubicBezTo>
                <a:cubicBezTo>
                  <a:pt x="398995" y="532007"/>
                  <a:pt x="336675" y="511236"/>
                  <a:pt x="324197" y="507077"/>
                </a:cubicBezTo>
                <a:cubicBezTo>
                  <a:pt x="315884" y="504306"/>
                  <a:pt x="306549" y="503625"/>
                  <a:pt x="299258" y="498764"/>
                </a:cubicBezTo>
                <a:cubicBezTo>
                  <a:pt x="290945" y="493222"/>
                  <a:pt x="283449" y="486197"/>
                  <a:pt x="274320" y="482139"/>
                </a:cubicBezTo>
                <a:cubicBezTo>
                  <a:pt x="258306" y="475021"/>
                  <a:pt x="239026" y="475234"/>
                  <a:pt x="224444" y="465513"/>
                </a:cubicBezTo>
                <a:cubicBezTo>
                  <a:pt x="192215" y="444028"/>
                  <a:pt x="208984" y="452047"/>
                  <a:pt x="174568" y="440575"/>
                </a:cubicBezTo>
                <a:cubicBezTo>
                  <a:pt x="169026" y="435033"/>
                  <a:pt x="164952" y="427454"/>
                  <a:pt x="157942" y="423949"/>
                </a:cubicBezTo>
                <a:cubicBezTo>
                  <a:pt x="142268" y="416112"/>
                  <a:pt x="122647" y="417045"/>
                  <a:pt x="108066" y="407324"/>
                </a:cubicBezTo>
                <a:cubicBezTo>
                  <a:pt x="99753" y="401782"/>
                  <a:pt x="90929" y="396940"/>
                  <a:pt x="83128" y="390699"/>
                </a:cubicBezTo>
                <a:cubicBezTo>
                  <a:pt x="77008" y="385803"/>
                  <a:pt x="73512" y="377578"/>
                  <a:pt x="66502" y="374073"/>
                </a:cubicBezTo>
                <a:cubicBezTo>
                  <a:pt x="50828" y="366236"/>
                  <a:pt x="16626" y="357448"/>
                  <a:pt x="16626" y="357448"/>
                </a:cubicBezTo>
                <a:cubicBezTo>
                  <a:pt x="11084" y="351906"/>
                  <a:pt x="0" y="348660"/>
                  <a:pt x="0" y="340822"/>
                </a:cubicBezTo>
                <a:cubicBezTo>
                  <a:pt x="0" y="302617"/>
                  <a:pt x="12778" y="294794"/>
                  <a:pt x="33251" y="274320"/>
                </a:cubicBezTo>
                <a:cubicBezTo>
                  <a:pt x="36022" y="266007"/>
                  <a:pt x="36307" y="256392"/>
                  <a:pt x="41564" y="249382"/>
                </a:cubicBezTo>
                <a:cubicBezTo>
                  <a:pt x="53320" y="233708"/>
                  <a:pt x="83128" y="207819"/>
                  <a:pt x="83128" y="207819"/>
                </a:cubicBezTo>
                <a:cubicBezTo>
                  <a:pt x="85899" y="199506"/>
                  <a:pt x="86347" y="190010"/>
                  <a:pt x="91440" y="182880"/>
                </a:cubicBezTo>
                <a:cubicBezTo>
                  <a:pt x="100551" y="170125"/>
                  <a:pt x="113607" y="160713"/>
                  <a:pt x="124691" y="149629"/>
                </a:cubicBezTo>
                <a:cubicBezTo>
                  <a:pt x="130233" y="144087"/>
                  <a:pt x="136970" y="139525"/>
                  <a:pt x="141317" y="133004"/>
                </a:cubicBezTo>
                <a:cubicBezTo>
                  <a:pt x="162289" y="101545"/>
                  <a:pt x="150878" y="115130"/>
                  <a:pt x="174568" y="91440"/>
                </a:cubicBezTo>
                <a:cubicBezTo>
                  <a:pt x="190749" y="42892"/>
                  <a:pt x="170219" y="87475"/>
                  <a:pt x="207818" y="49877"/>
                </a:cubicBezTo>
                <a:cubicBezTo>
                  <a:pt x="214883" y="42813"/>
                  <a:pt x="218203" y="32740"/>
                  <a:pt x="224444" y="24939"/>
                </a:cubicBezTo>
                <a:cubicBezTo>
                  <a:pt x="224449" y="24933"/>
                  <a:pt x="245223" y="4159"/>
                  <a:pt x="249382" y="0"/>
                </a:cubicBezTo>
              </a:path>
            </a:pathLst>
          </a:custGeom>
          <a:noFill/>
          <a:ln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6467302" y="3108960"/>
            <a:ext cx="141316" cy="257695"/>
          </a:xfrm>
          <a:custGeom>
            <a:avLst/>
            <a:gdLst>
              <a:gd name="connsiteX0" fmla="*/ 0 w 141316"/>
              <a:gd name="connsiteY0" fmla="*/ 0 h 257695"/>
              <a:gd name="connsiteX1" fmla="*/ 16625 w 141316"/>
              <a:gd name="connsiteY1" fmla="*/ 41564 h 257695"/>
              <a:gd name="connsiteX2" fmla="*/ 41563 w 141316"/>
              <a:gd name="connsiteY2" fmla="*/ 91440 h 257695"/>
              <a:gd name="connsiteX3" fmla="*/ 74814 w 141316"/>
              <a:gd name="connsiteY3" fmla="*/ 124691 h 257695"/>
              <a:gd name="connsiteX4" fmla="*/ 91440 w 141316"/>
              <a:gd name="connsiteY4" fmla="*/ 174567 h 257695"/>
              <a:gd name="connsiteX5" fmla="*/ 99753 w 141316"/>
              <a:gd name="connsiteY5" fmla="*/ 199505 h 257695"/>
              <a:gd name="connsiteX6" fmla="*/ 116378 w 141316"/>
              <a:gd name="connsiteY6" fmla="*/ 216131 h 257695"/>
              <a:gd name="connsiteX7" fmla="*/ 124691 w 141316"/>
              <a:gd name="connsiteY7" fmla="*/ 241069 h 257695"/>
              <a:gd name="connsiteX8" fmla="*/ 141316 w 141316"/>
              <a:gd name="connsiteY8" fmla="*/ 257695 h 2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316" h="257695">
                <a:moveTo>
                  <a:pt x="0" y="0"/>
                </a:moveTo>
                <a:cubicBezTo>
                  <a:pt x="5542" y="13855"/>
                  <a:pt x="11386" y="27592"/>
                  <a:pt x="16625" y="41564"/>
                </a:cubicBezTo>
                <a:cubicBezTo>
                  <a:pt x="26458" y="67785"/>
                  <a:pt x="21947" y="68554"/>
                  <a:pt x="41563" y="91440"/>
                </a:cubicBezTo>
                <a:cubicBezTo>
                  <a:pt x="51764" y="103341"/>
                  <a:pt x="74814" y="124691"/>
                  <a:pt x="74814" y="124691"/>
                </a:cubicBezTo>
                <a:lnTo>
                  <a:pt x="91440" y="174567"/>
                </a:lnTo>
                <a:cubicBezTo>
                  <a:pt x="94211" y="182880"/>
                  <a:pt x="93557" y="193309"/>
                  <a:pt x="99753" y="199505"/>
                </a:cubicBezTo>
                <a:lnTo>
                  <a:pt x="116378" y="216131"/>
                </a:lnTo>
                <a:cubicBezTo>
                  <a:pt x="119149" y="224444"/>
                  <a:pt x="120183" y="233555"/>
                  <a:pt x="124691" y="241069"/>
                </a:cubicBezTo>
                <a:cubicBezTo>
                  <a:pt x="128723" y="247789"/>
                  <a:pt x="141316" y="257695"/>
                  <a:pt x="141316" y="257695"/>
                </a:cubicBezTo>
              </a:path>
            </a:pathLst>
          </a:custGeom>
          <a:noFill/>
          <a:ln>
            <a:solidFill>
              <a:schemeClr val="accent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6533804" y="2784764"/>
            <a:ext cx="1230283" cy="532014"/>
          </a:xfrm>
          <a:custGeom>
            <a:avLst/>
            <a:gdLst>
              <a:gd name="connsiteX0" fmla="*/ 1230283 w 1230283"/>
              <a:gd name="connsiteY0" fmla="*/ 532014 h 532014"/>
              <a:gd name="connsiteX1" fmla="*/ 1188720 w 1230283"/>
              <a:gd name="connsiteY1" fmla="*/ 465512 h 532014"/>
              <a:gd name="connsiteX2" fmla="*/ 1163781 w 1230283"/>
              <a:gd name="connsiteY2" fmla="*/ 390698 h 532014"/>
              <a:gd name="connsiteX3" fmla="*/ 1155469 w 1230283"/>
              <a:gd name="connsiteY3" fmla="*/ 365760 h 532014"/>
              <a:gd name="connsiteX4" fmla="*/ 1138843 w 1230283"/>
              <a:gd name="connsiteY4" fmla="*/ 349134 h 532014"/>
              <a:gd name="connsiteX5" fmla="*/ 1130531 w 1230283"/>
              <a:gd name="connsiteY5" fmla="*/ 324196 h 532014"/>
              <a:gd name="connsiteX6" fmla="*/ 1113905 w 1230283"/>
              <a:gd name="connsiteY6" fmla="*/ 307571 h 532014"/>
              <a:gd name="connsiteX7" fmla="*/ 1080654 w 1230283"/>
              <a:gd name="connsiteY7" fmla="*/ 266007 h 532014"/>
              <a:gd name="connsiteX8" fmla="*/ 1055716 w 1230283"/>
              <a:gd name="connsiteY8" fmla="*/ 224443 h 532014"/>
              <a:gd name="connsiteX9" fmla="*/ 1039091 w 1230283"/>
              <a:gd name="connsiteY9" fmla="*/ 199505 h 532014"/>
              <a:gd name="connsiteX10" fmla="*/ 1005840 w 1230283"/>
              <a:gd name="connsiteY10" fmla="*/ 166254 h 532014"/>
              <a:gd name="connsiteX11" fmla="*/ 980901 w 1230283"/>
              <a:gd name="connsiteY11" fmla="*/ 157941 h 532014"/>
              <a:gd name="connsiteX12" fmla="*/ 931025 w 1230283"/>
              <a:gd name="connsiteY12" fmla="*/ 124691 h 532014"/>
              <a:gd name="connsiteX13" fmla="*/ 914400 w 1230283"/>
              <a:gd name="connsiteY13" fmla="*/ 108065 h 532014"/>
              <a:gd name="connsiteX14" fmla="*/ 889461 w 1230283"/>
              <a:gd name="connsiteY14" fmla="*/ 99752 h 532014"/>
              <a:gd name="connsiteX15" fmla="*/ 864523 w 1230283"/>
              <a:gd name="connsiteY15" fmla="*/ 83127 h 532014"/>
              <a:gd name="connsiteX16" fmla="*/ 789709 w 1230283"/>
              <a:gd name="connsiteY16" fmla="*/ 58189 h 532014"/>
              <a:gd name="connsiteX17" fmla="*/ 764771 w 1230283"/>
              <a:gd name="connsiteY17" fmla="*/ 49876 h 532014"/>
              <a:gd name="connsiteX18" fmla="*/ 748145 w 1230283"/>
              <a:gd name="connsiteY18" fmla="*/ 33251 h 532014"/>
              <a:gd name="connsiteX19" fmla="*/ 681643 w 1230283"/>
              <a:gd name="connsiteY19" fmla="*/ 24938 h 532014"/>
              <a:gd name="connsiteX20" fmla="*/ 640080 w 1230283"/>
              <a:gd name="connsiteY20" fmla="*/ 16625 h 532014"/>
              <a:gd name="connsiteX21" fmla="*/ 490451 w 1230283"/>
              <a:gd name="connsiteY21" fmla="*/ 33251 h 532014"/>
              <a:gd name="connsiteX22" fmla="*/ 440574 w 1230283"/>
              <a:gd name="connsiteY22" fmla="*/ 49876 h 532014"/>
              <a:gd name="connsiteX23" fmla="*/ 399011 w 1230283"/>
              <a:gd name="connsiteY23" fmla="*/ 74814 h 532014"/>
              <a:gd name="connsiteX24" fmla="*/ 324196 w 1230283"/>
              <a:gd name="connsiteY24" fmla="*/ 99752 h 532014"/>
              <a:gd name="connsiteX25" fmla="*/ 299258 w 1230283"/>
              <a:gd name="connsiteY25" fmla="*/ 108065 h 532014"/>
              <a:gd name="connsiteX26" fmla="*/ 232756 w 1230283"/>
              <a:gd name="connsiteY26" fmla="*/ 91440 h 532014"/>
              <a:gd name="connsiteX27" fmla="*/ 182880 w 1230283"/>
              <a:gd name="connsiteY27" fmla="*/ 74814 h 532014"/>
              <a:gd name="connsiteX28" fmla="*/ 157941 w 1230283"/>
              <a:gd name="connsiteY28" fmla="*/ 66501 h 532014"/>
              <a:gd name="connsiteX29" fmla="*/ 108065 w 1230283"/>
              <a:gd name="connsiteY29" fmla="*/ 58189 h 532014"/>
              <a:gd name="connsiteX30" fmla="*/ 83127 w 1230283"/>
              <a:gd name="connsiteY30" fmla="*/ 49876 h 532014"/>
              <a:gd name="connsiteX31" fmla="*/ 66501 w 1230283"/>
              <a:gd name="connsiteY31" fmla="*/ 33251 h 532014"/>
              <a:gd name="connsiteX32" fmla="*/ 0 w 1230283"/>
              <a:gd name="connsiteY32" fmla="*/ 0 h 53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30283" h="532014">
                <a:moveTo>
                  <a:pt x="1230283" y="532014"/>
                </a:moveTo>
                <a:cubicBezTo>
                  <a:pt x="1216429" y="509847"/>
                  <a:pt x="1196987" y="490311"/>
                  <a:pt x="1188720" y="465512"/>
                </a:cubicBezTo>
                <a:lnTo>
                  <a:pt x="1163781" y="390698"/>
                </a:lnTo>
                <a:cubicBezTo>
                  <a:pt x="1161010" y="382385"/>
                  <a:pt x="1161665" y="371956"/>
                  <a:pt x="1155469" y="365760"/>
                </a:cubicBezTo>
                <a:lnTo>
                  <a:pt x="1138843" y="349134"/>
                </a:lnTo>
                <a:cubicBezTo>
                  <a:pt x="1136072" y="340821"/>
                  <a:pt x="1135039" y="331710"/>
                  <a:pt x="1130531" y="324196"/>
                </a:cubicBezTo>
                <a:cubicBezTo>
                  <a:pt x="1126499" y="317476"/>
                  <a:pt x="1118801" y="313691"/>
                  <a:pt x="1113905" y="307571"/>
                </a:cubicBezTo>
                <a:cubicBezTo>
                  <a:pt x="1071959" y="255139"/>
                  <a:pt x="1120798" y="306148"/>
                  <a:pt x="1080654" y="266007"/>
                </a:cubicBezTo>
                <a:cubicBezTo>
                  <a:pt x="1066218" y="222699"/>
                  <a:pt x="1081797" y="257045"/>
                  <a:pt x="1055716" y="224443"/>
                </a:cubicBezTo>
                <a:cubicBezTo>
                  <a:pt x="1049475" y="216642"/>
                  <a:pt x="1045593" y="207090"/>
                  <a:pt x="1039091" y="199505"/>
                </a:cubicBezTo>
                <a:cubicBezTo>
                  <a:pt x="1028890" y="187604"/>
                  <a:pt x="1020710" y="171211"/>
                  <a:pt x="1005840" y="166254"/>
                </a:cubicBezTo>
                <a:cubicBezTo>
                  <a:pt x="997527" y="163483"/>
                  <a:pt x="988561" y="162196"/>
                  <a:pt x="980901" y="157941"/>
                </a:cubicBezTo>
                <a:cubicBezTo>
                  <a:pt x="963434" y="148238"/>
                  <a:pt x="945153" y="138820"/>
                  <a:pt x="931025" y="124691"/>
                </a:cubicBezTo>
                <a:cubicBezTo>
                  <a:pt x="925483" y="119149"/>
                  <a:pt x="921120" y="112097"/>
                  <a:pt x="914400" y="108065"/>
                </a:cubicBezTo>
                <a:cubicBezTo>
                  <a:pt x="906886" y="103557"/>
                  <a:pt x="897299" y="103671"/>
                  <a:pt x="889461" y="99752"/>
                </a:cubicBezTo>
                <a:cubicBezTo>
                  <a:pt x="880525" y="95284"/>
                  <a:pt x="873652" y="87185"/>
                  <a:pt x="864523" y="83127"/>
                </a:cubicBezTo>
                <a:cubicBezTo>
                  <a:pt x="864498" y="83116"/>
                  <a:pt x="802191" y="62350"/>
                  <a:pt x="789709" y="58189"/>
                </a:cubicBezTo>
                <a:lnTo>
                  <a:pt x="764771" y="49876"/>
                </a:lnTo>
                <a:cubicBezTo>
                  <a:pt x="759229" y="44334"/>
                  <a:pt x="755652" y="35503"/>
                  <a:pt x="748145" y="33251"/>
                </a:cubicBezTo>
                <a:cubicBezTo>
                  <a:pt x="726747" y="26832"/>
                  <a:pt x="703723" y="28335"/>
                  <a:pt x="681643" y="24938"/>
                </a:cubicBezTo>
                <a:cubicBezTo>
                  <a:pt x="667679" y="22790"/>
                  <a:pt x="653934" y="19396"/>
                  <a:pt x="640080" y="16625"/>
                </a:cubicBezTo>
                <a:cubicBezTo>
                  <a:pt x="605470" y="19509"/>
                  <a:pt x="531848" y="22902"/>
                  <a:pt x="490451" y="33251"/>
                </a:cubicBezTo>
                <a:cubicBezTo>
                  <a:pt x="473449" y="37501"/>
                  <a:pt x="455601" y="40859"/>
                  <a:pt x="440574" y="49876"/>
                </a:cubicBezTo>
                <a:cubicBezTo>
                  <a:pt x="426720" y="58189"/>
                  <a:pt x="413720" y="68128"/>
                  <a:pt x="399011" y="74814"/>
                </a:cubicBezTo>
                <a:cubicBezTo>
                  <a:pt x="398991" y="74823"/>
                  <a:pt x="336676" y="95592"/>
                  <a:pt x="324196" y="99752"/>
                </a:cubicBezTo>
                <a:lnTo>
                  <a:pt x="299258" y="108065"/>
                </a:lnTo>
                <a:cubicBezTo>
                  <a:pt x="277091" y="102523"/>
                  <a:pt x="254433" y="98666"/>
                  <a:pt x="232756" y="91440"/>
                </a:cubicBezTo>
                <a:lnTo>
                  <a:pt x="182880" y="74814"/>
                </a:lnTo>
                <a:cubicBezTo>
                  <a:pt x="174567" y="72043"/>
                  <a:pt x="166584" y="67941"/>
                  <a:pt x="157941" y="66501"/>
                </a:cubicBezTo>
                <a:lnTo>
                  <a:pt x="108065" y="58189"/>
                </a:lnTo>
                <a:cubicBezTo>
                  <a:pt x="99752" y="55418"/>
                  <a:pt x="90641" y="54384"/>
                  <a:pt x="83127" y="49876"/>
                </a:cubicBezTo>
                <a:cubicBezTo>
                  <a:pt x="76407" y="45844"/>
                  <a:pt x="73511" y="36756"/>
                  <a:pt x="66501" y="33251"/>
                </a:cubicBezTo>
                <a:cubicBezTo>
                  <a:pt x="-9912" y="-4955"/>
                  <a:pt x="37559" y="37559"/>
                  <a:pt x="0" y="0"/>
                </a:cubicBezTo>
              </a:path>
            </a:pathLst>
          </a:custGeom>
          <a:noFill/>
          <a:ln>
            <a:solidFill>
              <a:schemeClr val="accent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649306" y="2095310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views</a:t>
            </a:r>
          </a:p>
        </p:txBody>
      </p:sp>
      <p:sp>
        <p:nvSpPr>
          <p:cNvPr id="26" name="Freeform 25"/>
          <p:cNvSpPr/>
          <p:nvPr/>
        </p:nvSpPr>
        <p:spPr>
          <a:xfrm>
            <a:off x="5577840" y="3956858"/>
            <a:ext cx="643175" cy="1271847"/>
          </a:xfrm>
          <a:custGeom>
            <a:avLst/>
            <a:gdLst>
              <a:gd name="connsiteX0" fmla="*/ 99753 w 643175"/>
              <a:gd name="connsiteY0" fmla="*/ 1271847 h 1271847"/>
              <a:gd name="connsiteX1" fmla="*/ 74815 w 643175"/>
              <a:gd name="connsiteY1" fmla="*/ 1180407 h 1271847"/>
              <a:gd name="connsiteX2" fmla="*/ 66502 w 643175"/>
              <a:gd name="connsiteY2" fmla="*/ 1155469 h 1271847"/>
              <a:gd name="connsiteX3" fmla="*/ 58189 w 643175"/>
              <a:gd name="connsiteY3" fmla="*/ 1130531 h 1271847"/>
              <a:gd name="connsiteX4" fmla="*/ 24938 w 643175"/>
              <a:gd name="connsiteY4" fmla="*/ 1055717 h 1271847"/>
              <a:gd name="connsiteX5" fmla="*/ 8313 w 643175"/>
              <a:gd name="connsiteY5" fmla="*/ 1005840 h 1271847"/>
              <a:gd name="connsiteX6" fmla="*/ 0 w 643175"/>
              <a:gd name="connsiteY6" fmla="*/ 980902 h 1271847"/>
              <a:gd name="connsiteX7" fmla="*/ 8313 w 643175"/>
              <a:gd name="connsiteY7" fmla="*/ 955964 h 1271847"/>
              <a:gd name="connsiteX8" fmla="*/ 58189 w 643175"/>
              <a:gd name="connsiteY8" fmla="*/ 972589 h 1271847"/>
              <a:gd name="connsiteX9" fmla="*/ 74815 w 643175"/>
              <a:gd name="connsiteY9" fmla="*/ 989215 h 1271847"/>
              <a:gd name="connsiteX10" fmla="*/ 124691 w 643175"/>
              <a:gd name="connsiteY10" fmla="*/ 1005840 h 1271847"/>
              <a:gd name="connsiteX11" fmla="*/ 149629 w 643175"/>
              <a:gd name="connsiteY11" fmla="*/ 997527 h 1271847"/>
              <a:gd name="connsiteX12" fmla="*/ 191193 w 643175"/>
              <a:gd name="connsiteY12" fmla="*/ 955964 h 1271847"/>
              <a:gd name="connsiteX13" fmla="*/ 241069 w 643175"/>
              <a:gd name="connsiteY13" fmla="*/ 939338 h 1271847"/>
              <a:gd name="connsiteX14" fmla="*/ 257695 w 643175"/>
              <a:gd name="connsiteY14" fmla="*/ 922713 h 1271847"/>
              <a:gd name="connsiteX15" fmla="*/ 282633 w 643175"/>
              <a:gd name="connsiteY15" fmla="*/ 914400 h 1271847"/>
              <a:gd name="connsiteX16" fmla="*/ 307571 w 643175"/>
              <a:gd name="connsiteY16" fmla="*/ 897775 h 1271847"/>
              <a:gd name="connsiteX17" fmla="*/ 324196 w 643175"/>
              <a:gd name="connsiteY17" fmla="*/ 872837 h 1271847"/>
              <a:gd name="connsiteX18" fmla="*/ 340822 w 643175"/>
              <a:gd name="connsiteY18" fmla="*/ 856211 h 1271847"/>
              <a:gd name="connsiteX19" fmla="*/ 349135 w 643175"/>
              <a:gd name="connsiteY19" fmla="*/ 831273 h 1271847"/>
              <a:gd name="connsiteX20" fmla="*/ 365760 w 643175"/>
              <a:gd name="connsiteY20" fmla="*/ 806335 h 1271847"/>
              <a:gd name="connsiteX21" fmla="*/ 390698 w 643175"/>
              <a:gd name="connsiteY21" fmla="*/ 764771 h 1271847"/>
              <a:gd name="connsiteX22" fmla="*/ 407324 w 643175"/>
              <a:gd name="connsiteY22" fmla="*/ 706582 h 1271847"/>
              <a:gd name="connsiteX23" fmla="*/ 423949 w 643175"/>
              <a:gd name="connsiteY23" fmla="*/ 656706 h 1271847"/>
              <a:gd name="connsiteX24" fmla="*/ 440575 w 643175"/>
              <a:gd name="connsiteY24" fmla="*/ 631767 h 1271847"/>
              <a:gd name="connsiteX25" fmla="*/ 457200 w 643175"/>
              <a:gd name="connsiteY25" fmla="*/ 581891 h 1271847"/>
              <a:gd name="connsiteX26" fmla="*/ 482138 w 643175"/>
              <a:gd name="connsiteY26" fmla="*/ 465513 h 1271847"/>
              <a:gd name="connsiteX27" fmla="*/ 498764 w 643175"/>
              <a:gd name="connsiteY27" fmla="*/ 415637 h 1271847"/>
              <a:gd name="connsiteX28" fmla="*/ 515389 w 643175"/>
              <a:gd name="connsiteY28" fmla="*/ 390698 h 1271847"/>
              <a:gd name="connsiteX29" fmla="*/ 548640 w 643175"/>
              <a:gd name="connsiteY29" fmla="*/ 357447 h 1271847"/>
              <a:gd name="connsiteX30" fmla="*/ 590204 w 643175"/>
              <a:gd name="connsiteY30" fmla="*/ 324197 h 1271847"/>
              <a:gd name="connsiteX31" fmla="*/ 598516 w 643175"/>
              <a:gd name="connsiteY31" fmla="*/ 299258 h 1271847"/>
              <a:gd name="connsiteX32" fmla="*/ 631767 w 643175"/>
              <a:gd name="connsiteY32" fmla="*/ 266007 h 1271847"/>
              <a:gd name="connsiteX33" fmla="*/ 631767 w 643175"/>
              <a:gd name="connsiteY33" fmla="*/ 149629 h 1271847"/>
              <a:gd name="connsiteX34" fmla="*/ 615142 w 643175"/>
              <a:gd name="connsiteY34" fmla="*/ 83127 h 1271847"/>
              <a:gd name="connsiteX35" fmla="*/ 581891 w 643175"/>
              <a:gd name="connsiteY35" fmla="*/ 8313 h 1271847"/>
              <a:gd name="connsiteX36" fmla="*/ 573578 w 643175"/>
              <a:gd name="connsiteY36" fmla="*/ 0 h 127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3175" h="1271847">
                <a:moveTo>
                  <a:pt x="99753" y="1271847"/>
                </a:moveTo>
                <a:cubicBezTo>
                  <a:pt x="88004" y="1213103"/>
                  <a:pt x="95907" y="1243684"/>
                  <a:pt x="74815" y="1180407"/>
                </a:cubicBezTo>
                <a:lnTo>
                  <a:pt x="66502" y="1155469"/>
                </a:lnTo>
                <a:cubicBezTo>
                  <a:pt x="63731" y="1147156"/>
                  <a:pt x="63049" y="1137822"/>
                  <a:pt x="58189" y="1130531"/>
                </a:cubicBezTo>
                <a:cubicBezTo>
                  <a:pt x="31843" y="1091012"/>
                  <a:pt x="44723" y="1115070"/>
                  <a:pt x="24938" y="1055717"/>
                </a:cubicBezTo>
                <a:lnTo>
                  <a:pt x="8313" y="1005840"/>
                </a:lnTo>
                <a:lnTo>
                  <a:pt x="0" y="980902"/>
                </a:lnTo>
                <a:cubicBezTo>
                  <a:pt x="2771" y="972589"/>
                  <a:pt x="-361" y="957203"/>
                  <a:pt x="8313" y="955964"/>
                </a:cubicBezTo>
                <a:cubicBezTo>
                  <a:pt x="25661" y="953486"/>
                  <a:pt x="58189" y="972589"/>
                  <a:pt x="58189" y="972589"/>
                </a:cubicBezTo>
                <a:cubicBezTo>
                  <a:pt x="63731" y="978131"/>
                  <a:pt x="67805" y="985710"/>
                  <a:pt x="74815" y="989215"/>
                </a:cubicBezTo>
                <a:cubicBezTo>
                  <a:pt x="90489" y="997052"/>
                  <a:pt x="124691" y="1005840"/>
                  <a:pt x="124691" y="1005840"/>
                </a:cubicBezTo>
                <a:cubicBezTo>
                  <a:pt x="133004" y="1003069"/>
                  <a:pt x="142619" y="1002784"/>
                  <a:pt x="149629" y="997527"/>
                </a:cubicBezTo>
                <a:cubicBezTo>
                  <a:pt x="165304" y="985771"/>
                  <a:pt x="172605" y="962160"/>
                  <a:pt x="191193" y="955964"/>
                </a:cubicBezTo>
                <a:lnTo>
                  <a:pt x="241069" y="939338"/>
                </a:lnTo>
                <a:cubicBezTo>
                  <a:pt x="246611" y="933796"/>
                  <a:pt x="250975" y="926745"/>
                  <a:pt x="257695" y="922713"/>
                </a:cubicBezTo>
                <a:cubicBezTo>
                  <a:pt x="265209" y="918205"/>
                  <a:pt x="274796" y="918319"/>
                  <a:pt x="282633" y="914400"/>
                </a:cubicBezTo>
                <a:cubicBezTo>
                  <a:pt x="291569" y="909932"/>
                  <a:pt x="299258" y="903317"/>
                  <a:pt x="307571" y="897775"/>
                </a:cubicBezTo>
                <a:cubicBezTo>
                  <a:pt x="313113" y="889462"/>
                  <a:pt x="317955" y="880638"/>
                  <a:pt x="324196" y="872837"/>
                </a:cubicBezTo>
                <a:cubicBezTo>
                  <a:pt x="329092" y="866717"/>
                  <a:pt x="336790" y="862932"/>
                  <a:pt x="340822" y="856211"/>
                </a:cubicBezTo>
                <a:cubicBezTo>
                  <a:pt x="345330" y="848697"/>
                  <a:pt x="345216" y="839110"/>
                  <a:pt x="349135" y="831273"/>
                </a:cubicBezTo>
                <a:cubicBezTo>
                  <a:pt x="353603" y="822337"/>
                  <a:pt x="361292" y="815271"/>
                  <a:pt x="365760" y="806335"/>
                </a:cubicBezTo>
                <a:cubicBezTo>
                  <a:pt x="387342" y="763170"/>
                  <a:pt x="358226" y="797245"/>
                  <a:pt x="390698" y="764771"/>
                </a:cubicBezTo>
                <a:cubicBezTo>
                  <a:pt x="418626" y="680991"/>
                  <a:pt x="376022" y="810923"/>
                  <a:pt x="407324" y="706582"/>
                </a:cubicBezTo>
                <a:cubicBezTo>
                  <a:pt x="412360" y="689796"/>
                  <a:pt x="414228" y="671287"/>
                  <a:pt x="423949" y="656706"/>
                </a:cubicBezTo>
                <a:lnTo>
                  <a:pt x="440575" y="631767"/>
                </a:lnTo>
                <a:cubicBezTo>
                  <a:pt x="446117" y="615142"/>
                  <a:pt x="454319" y="599177"/>
                  <a:pt x="457200" y="581891"/>
                </a:cubicBezTo>
                <a:cubicBezTo>
                  <a:pt x="464175" y="540041"/>
                  <a:pt x="468331" y="506931"/>
                  <a:pt x="482138" y="465513"/>
                </a:cubicBezTo>
                <a:cubicBezTo>
                  <a:pt x="487680" y="448888"/>
                  <a:pt x="489043" y="430219"/>
                  <a:pt x="498764" y="415637"/>
                </a:cubicBezTo>
                <a:cubicBezTo>
                  <a:pt x="504306" y="407324"/>
                  <a:pt x="508887" y="398284"/>
                  <a:pt x="515389" y="390698"/>
                </a:cubicBezTo>
                <a:cubicBezTo>
                  <a:pt x="525590" y="378797"/>
                  <a:pt x="539945" y="370489"/>
                  <a:pt x="548640" y="357447"/>
                </a:cubicBezTo>
                <a:cubicBezTo>
                  <a:pt x="570126" y="325218"/>
                  <a:pt x="555787" y="335668"/>
                  <a:pt x="590204" y="324197"/>
                </a:cubicBezTo>
                <a:cubicBezTo>
                  <a:pt x="592975" y="315884"/>
                  <a:pt x="593423" y="306388"/>
                  <a:pt x="598516" y="299258"/>
                </a:cubicBezTo>
                <a:cubicBezTo>
                  <a:pt x="607627" y="286503"/>
                  <a:pt x="631767" y="266007"/>
                  <a:pt x="631767" y="266007"/>
                </a:cubicBezTo>
                <a:cubicBezTo>
                  <a:pt x="648455" y="215944"/>
                  <a:pt x="645426" y="236138"/>
                  <a:pt x="631767" y="149629"/>
                </a:cubicBezTo>
                <a:cubicBezTo>
                  <a:pt x="628203" y="127059"/>
                  <a:pt x="622368" y="104804"/>
                  <a:pt x="615142" y="83127"/>
                </a:cubicBezTo>
                <a:cubicBezTo>
                  <a:pt x="599979" y="37639"/>
                  <a:pt x="605602" y="39928"/>
                  <a:pt x="581891" y="8313"/>
                </a:cubicBezTo>
                <a:cubicBezTo>
                  <a:pt x="579540" y="5178"/>
                  <a:pt x="576349" y="2771"/>
                  <a:pt x="573578" y="0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0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993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32909"/>
            <a:ext cx="9144000" cy="33250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29933" y="12184"/>
            <a:ext cx="135145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Gleouraich 1035m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9933" y="3525605"/>
            <a:ext cx="135145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Gleouraich 1035m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9895" y="43718"/>
            <a:ext cx="164179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Spidean Mialach  994m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69895" y="3532909"/>
            <a:ext cx="164179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Spidean Mialach  994m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277" y="6406538"/>
            <a:ext cx="296805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view from the Munro </a:t>
            </a:r>
            <a:r>
              <a:rPr lang="en-GB" sz="1200" b="1" dirty="0" err="1">
                <a:solidFill>
                  <a:schemeClr val="bg1"/>
                </a:solidFill>
              </a:rPr>
              <a:t>Gairich</a:t>
            </a:r>
            <a:r>
              <a:rPr lang="en-GB" sz="1200" dirty="0">
                <a:solidFill>
                  <a:schemeClr val="bg1"/>
                </a:solidFill>
              </a:rPr>
              <a:t> 919m opposite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</a:rPr>
              <a:t>- also from </a:t>
            </a:r>
            <a:r>
              <a:rPr lang="en-GB" sz="1200" b="1" dirty="0">
                <a:solidFill>
                  <a:schemeClr val="bg1"/>
                </a:solidFill>
              </a:rPr>
              <a:t>Sgurr Mor </a:t>
            </a:r>
            <a:r>
              <a:rPr lang="en-GB" sz="1200" dirty="0">
                <a:solidFill>
                  <a:schemeClr val="bg1"/>
                </a:solidFill>
              </a:rPr>
              <a:t>Munro range to west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6945" y="3140968"/>
            <a:ext cx="92845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Loch Cuaich</a:t>
            </a:r>
          </a:p>
        </p:txBody>
      </p:sp>
      <p:sp>
        <p:nvSpPr>
          <p:cNvPr id="10" name="Freeform 9"/>
          <p:cNvSpPr/>
          <p:nvPr/>
        </p:nvSpPr>
        <p:spPr>
          <a:xfrm>
            <a:off x="58189" y="457200"/>
            <a:ext cx="7348871" cy="2460567"/>
          </a:xfrm>
          <a:custGeom>
            <a:avLst/>
            <a:gdLst>
              <a:gd name="connsiteX0" fmla="*/ 989215 w 7348871"/>
              <a:gd name="connsiteY0" fmla="*/ 2460567 h 2460567"/>
              <a:gd name="connsiteX1" fmla="*/ 1005840 w 7348871"/>
              <a:gd name="connsiteY1" fmla="*/ 2369127 h 2460567"/>
              <a:gd name="connsiteX2" fmla="*/ 1022466 w 7348871"/>
              <a:gd name="connsiteY2" fmla="*/ 2335876 h 2460567"/>
              <a:gd name="connsiteX3" fmla="*/ 1030778 w 7348871"/>
              <a:gd name="connsiteY3" fmla="*/ 2310938 h 2460567"/>
              <a:gd name="connsiteX4" fmla="*/ 1047404 w 7348871"/>
              <a:gd name="connsiteY4" fmla="*/ 2277687 h 2460567"/>
              <a:gd name="connsiteX5" fmla="*/ 1055716 w 7348871"/>
              <a:gd name="connsiteY5" fmla="*/ 2252749 h 2460567"/>
              <a:gd name="connsiteX6" fmla="*/ 1072342 w 7348871"/>
              <a:gd name="connsiteY6" fmla="*/ 2236124 h 2460567"/>
              <a:gd name="connsiteX7" fmla="*/ 1088967 w 7348871"/>
              <a:gd name="connsiteY7" fmla="*/ 2186247 h 2460567"/>
              <a:gd name="connsiteX8" fmla="*/ 1113906 w 7348871"/>
              <a:gd name="connsiteY8" fmla="*/ 2136371 h 2460567"/>
              <a:gd name="connsiteX9" fmla="*/ 1105593 w 7348871"/>
              <a:gd name="connsiteY9" fmla="*/ 2111433 h 2460567"/>
              <a:gd name="connsiteX10" fmla="*/ 1055716 w 7348871"/>
              <a:gd name="connsiteY10" fmla="*/ 2086495 h 2460567"/>
              <a:gd name="connsiteX11" fmla="*/ 1014153 w 7348871"/>
              <a:gd name="connsiteY11" fmla="*/ 2053244 h 2460567"/>
              <a:gd name="connsiteX12" fmla="*/ 980902 w 7348871"/>
              <a:gd name="connsiteY12" fmla="*/ 2036618 h 2460567"/>
              <a:gd name="connsiteX13" fmla="*/ 939338 w 7348871"/>
              <a:gd name="connsiteY13" fmla="*/ 2011680 h 2460567"/>
              <a:gd name="connsiteX14" fmla="*/ 939338 w 7348871"/>
              <a:gd name="connsiteY14" fmla="*/ 1953491 h 2460567"/>
              <a:gd name="connsiteX15" fmla="*/ 964276 w 7348871"/>
              <a:gd name="connsiteY15" fmla="*/ 1936865 h 2460567"/>
              <a:gd name="connsiteX16" fmla="*/ 972589 w 7348871"/>
              <a:gd name="connsiteY16" fmla="*/ 1911927 h 2460567"/>
              <a:gd name="connsiteX17" fmla="*/ 939338 w 7348871"/>
              <a:gd name="connsiteY17" fmla="*/ 1870364 h 2460567"/>
              <a:gd name="connsiteX18" fmla="*/ 889462 w 7348871"/>
              <a:gd name="connsiteY18" fmla="*/ 1853738 h 2460567"/>
              <a:gd name="connsiteX19" fmla="*/ 864524 w 7348871"/>
              <a:gd name="connsiteY19" fmla="*/ 1837113 h 2460567"/>
              <a:gd name="connsiteX20" fmla="*/ 798022 w 7348871"/>
              <a:gd name="connsiteY20" fmla="*/ 1820487 h 2460567"/>
              <a:gd name="connsiteX21" fmla="*/ 781396 w 7348871"/>
              <a:gd name="connsiteY21" fmla="*/ 1795549 h 2460567"/>
              <a:gd name="connsiteX22" fmla="*/ 814647 w 7348871"/>
              <a:gd name="connsiteY22" fmla="*/ 1753985 h 2460567"/>
              <a:gd name="connsiteX23" fmla="*/ 847898 w 7348871"/>
              <a:gd name="connsiteY23" fmla="*/ 1704109 h 2460567"/>
              <a:gd name="connsiteX24" fmla="*/ 806335 w 7348871"/>
              <a:gd name="connsiteY24" fmla="*/ 1670858 h 2460567"/>
              <a:gd name="connsiteX25" fmla="*/ 773084 w 7348871"/>
              <a:gd name="connsiteY25" fmla="*/ 1645920 h 2460567"/>
              <a:gd name="connsiteX26" fmla="*/ 731520 w 7348871"/>
              <a:gd name="connsiteY26" fmla="*/ 1629295 h 2460567"/>
              <a:gd name="connsiteX27" fmla="*/ 698269 w 7348871"/>
              <a:gd name="connsiteY27" fmla="*/ 1612669 h 2460567"/>
              <a:gd name="connsiteX28" fmla="*/ 665018 w 7348871"/>
              <a:gd name="connsiteY28" fmla="*/ 1604356 h 2460567"/>
              <a:gd name="connsiteX29" fmla="*/ 623455 w 7348871"/>
              <a:gd name="connsiteY29" fmla="*/ 1587731 h 2460567"/>
              <a:gd name="connsiteX30" fmla="*/ 598516 w 7348871"/>
              <a:gd name="connsiteY30" fmla="*/ 1571105 h 2460567"/>
              <a:gd name="connsiteX31" fmla="*/ 556953 w 7348871"/>
              <a:gd name="connsiteY31" fmla="*/ 1562793 h 2460567"/>
              <a:gd name="connsiteX32" fmla="*/ 515389 w 7348871"/>
              <a:gd name="connsiteY32" fmla="*/ 1546167 h 2460567"/>
              <a:gd name="connsiteX33" fmla="*/ 473826 w 7348871"/>
              <a:gd name="connsiteY33" fmla="*/ 1537855 h 2460567"/>
              <a:gd name="connsiteX34" fmla="*/ 440575 w 7348871"/>
              <a:gd name="connsiteY34" fmla="*/ 1521229 h 2460567"/>
              <a:gd name="connsiteX35" fmla="*/ 415636 w 7348871"/>
              <a:gd name="connsiteY35" fmla="*/ 1512916 h 2460567"/>
              <a:gd name="connsiteX36" fmla="*/ 457200 w 7348871"/>
              <a:gd name="connsiteY36" fmla="*/ 1487978 h 2460567"/>
              <a:gd name="connsiteX37" fmla="*/ 473826 w 7348871"/>
              <a:gd name="connsiteY37" fmla="*/ 1471353 h 2460567"/>
              <a:gd name="connsiteX38" fmla="*/ 482138 w 7348871"/>
              <a:gd name="connsiteY38" fmla="*/ 1446415 h 2460567"/>
              <a:gd name="connsiteX39" fmla="*/ 440575 w 7348871"/>
              <a:gd name="connsiteY39" fmla="*/ 1438102 h 2460567"/>
              <a:gd name="connsiteX40" fmla="*/ 415636 w 7348871"/>
              <a:gd name="connsiteY40" fmla="*/ 1421476 h 2460567"/>
              <a:gd name="connsiteX41" fmla="*/ 332509 w 7348871"/>
              <a:gd name="connsiteY41" fmla="*/ 1396538 h 2460567"/>
              <a:gd name="connsiteX42" fmla="*/ 307571 w 7348871"/>
              <a:gd name="connsiteY42" fmla="*/ 1388225 h 2460567"/>
              <a:gd name="connsiteX43" fmla="*/ 241069 w 7348871"/>
              <a:gd name="connsiteY43" fmla="*/ 1371600 h 2460567"/>
              <a:gd name="connsiteX44" fmla="*/ 191193 w 7348871"/>
              <a:gd name="connsiteY44" fmla="*/ 1354975 h 2460567"/>
              <a:gd name="connsiteX45" fmla="*/ 166255 w 7348871"/>
              <a:gd name="connsiteY45" fmla="*/ 1346662 h 2460567"/>
              <a:gd name="connsiteX46" fmla="*/ 182880 w 7348871"/>
              <a:gd name="connsiteY46" fmla="*/ 1321724 h 2460567"/>
              <a:gd name="connsiteX47" fmla="*/ 199506 w 7348871"/>
              <a:gd name="connsiteY47" fmla="*/ 1305098 h 2460567"/>
              <a:gd name="connsiteX48" fmla="*/ 207818 w 7348871"/>
              <a:gd name="connsiteY48" fmla="*/ 1271847 h 2460567"/>
              <a:gd name="connsiteX49" fmla="*/ 199506 w 7348871"/>
              <a:gd name="connsiteY49" fmla="*/ 1246909 h 2460567"/>
              <a:gd name="connsiteX50" fmla="*/ 149629 w 7348871"/>
              <a:gd name="connsiteY50" fmla="*/ 1221971 h 2460567"/>
              <a:gd name="connsiteX51" fmla="*/ 133004 w 7348871"/>
              <a:gd name="connsiteY51" fmla="*/ 1205345 h 2460567"/>
              <a:gd name="connsiteX52" fmla="*/ 66502 w 7348871"/>
              <a:gd name="connsiteY52" fmla="*/ 1180407 h 2460567"/>
              <a:gd name="connsiteX53" fmla="*/ 49876 w 7348871"/>
              <a:gd name="connsiteY53" fmla="*/ 1163782 h 2460567"/>
              <a:gd name="connsiteX54" fmla="*/ 24938 w 7348871"/>
              <a:gd name="connsiteY54" fmla="*/ 1155469 h 2460567"/>
              <a:gd name="connsiteX55" fmla="*/ 0 w 7348871"/>
              <a:gd name="connsiteY55" fmla="*/ 1138844 h 2460567"/>
              <a:gd name="connsiteX56" fmla="*/ 41564 w 7348871"/>
              <a:gd name="connsiteY56" fmla="*/ 1105593 h 2460567"/>
              <a:gd name="connsiteX57" fmla="*/ 66502 w 7348871"/>
              <a:gd name="connsiteY57" fmla="*/ 1097280 h 2460567"/>
              <a:gd name="connsiteX58" fmla="*/ 58189 w 7348871"/>
              <a:gd name="connsiteY58" fmla="*/ 1005840 h 2460567"/>
              <a:gd name="connsiteX59" fmla="*/ 49876 w 7348871"/>
              <a:gd name="connsiteY59" fmla="*/ 980902 h 2460567"/>
              <a:gd name="connsiteX60" fmla="*/ 74815 w 7348871"/>
              <a:gd name="connsiteY60" fmla="*/ 939338 h 2460567"/>
              <a:gd name="connsiteX61" fmla="*/ 99753 w 7348871"/>
              <a:gd name="connsiteY61" fmla="*/ 922713 h 2460567"/>
              <a:gd name="connsiteX62" fmla="*/ 124691 w 7348871"/>
              <a:gd name="connsiteY62" fmla="*/ 914400 h 2460567"/>
              <a:gd name="connsiteX63" fmla="*/ 133004 w 7348871"/>
              <a:gd name="connsiteY63" fmla="*/ 889462 h 2460567"/>
              <a:gd name="connsiteX64" fmla="*/ 91440 w 7348871"/>
              <a:gd name="connsiteY64" fmla="*/ 847898 h 2460567"/>
              <a:gd name="connsiteX65" fmla="*/ 108066 w 7348871"/>
              <a:gd name="connsiteY65" fmla="*/ 806335 h 2460567"/>
              <a:gd name="connsiteX66" fmla="*/ 199506 w 7348871"/>
              <a:gd name="connsiteY66" fmla="*/ 764771 h 2460567"/>
              <a:gd name="connsiteX67" fmla="*/ 249382 w 7348871"/>
              <a:gd name="connsiteY67" fmla="*/ 748145 h 2460567"/>
              <a:gd name="connsiteX68" fmla="*/ 290946 w 7348871"/>
              <a:gd name="connsiteY68" fmla="*/ 731520 h 2460567"/>
              <a:gd name="connsiteX69" fmla="*/ 349135 w 7348871"/>
              <a:gd name="connsiteY69" fmla="*/ 723207 h 2460567"/>
              <a:gd name="connsiteX70" fmla="*/ 374073 w 7348871"/>
              <a:gd name="connsiteY70" fmla="*/ 698269 h 2460567"/>
              <a:gd name="connsiteX71" fmla="*/ 415636 w 7348871"/>
              <a:gd name="connsiteY71" fmla="*/ 689956 h 2460567"/>
              <a:gd name="connsiteX72" fmla="*/ 440575 w 7348871"/>
              <a:gd name="connsiteY72" fmla="*/ 681644 h 2460567"/>
              <a:gd name="connsiteX73" fmla="*/ 423949 w 7348871"/>
              <a:gd name="connsiteY73" fmla="*/ 665018 h 2460567"/>
              <a:gd name="connsiteX74" fmla="*/ 399011 w 7348871"/>
              <a:gd name="connsiteY74" fmla="*/ 648393 h 2460567"/>
              <a:gd name="connsiteX75" fmla="*/ 415636 w 7348871"/>
              <a:gd name="connsiteY75" fmla="*/ 631767 h 2460567"/>
              <a:gd name="connsiteX76" fmla="*/ 440575 w 7348871"/>
              <a:gd name="connsiteY76" fmla="*/ 615142 h 2460567"/>
              <a:gd name="connsiteX77" fmla="*/ 448887 w 7348871"/>
              <a:gd name="connsiteY77" fmla="*/ 590204 h 2460567"/>
              <a:gd name="connsiteX78" fmla="*/ 457200 w 7348871"/>
              <a:gd name="connsiteY78" fmla="*/ 540327 h 2460567"/>
              <a:gd name="connsiteX79" fmla="*/ 523702 w 7348871"/>
              <a:gd name="connsiteY79" fmla="*/ 507076 h 2460567"/>
              <a:gd name="connsiteX80" fmla="*/ 598516 w 7348871"/>
              <a:gd name="connsiteY80" fmla="*/ 465513 h 2460567"/>
              <a:gd name="connsiteX81" fmla="*/ 640080 w 7348871"/>
              <a:gd name="connsiteY81" fmla="*/ 423949 h 2460567"/>
              <a:gd name="connsiteX82" fmla="*/ 656706 w 7348871"/>
              <a:gd name="connsiteY82" fmla="*/ 407324 h 2460567"/>
              <a:gd name="connsiteX83" fmla="*/ 706582 w 7348871"/>
              <a:gd name="connsiteY83" fmla="*/ 390698 h 2460567"/>
              <a:gd name="connsiteX84" fmla="*/ 789709 w 7348871"/>
              <a:gd name="connsiteY84" fmla="*/ 399011 h 2460567"/>
              <a:gd name="connsiteX85" fmla="*/ 939338 w 7348871"/>
              <a:gd name="connsiteY85" fmla="*/ 390698 h 2460567"/>
              <a:gd name="connsiteX86" fmla="*/ 980902 w 7348871"/>
              <a:gd name="connsiteY86" fmla="*/ 382385 h 2460567"/>
              <a:gd name="connsiteX87" fmla="*/ 1138844 w 7348871"/>
              <a:gd name="connsiteY87" fmla="*/ 374073 h 2460567"/>
              <a:gd name="connsiteX88" fmla="*/ 1172095 w 7348871"/>
              <a:gd name="connsiteY88" fmla="*/ 365760 h 2460567"/>
              <a:gd name="connsiteX89" fmla="*/ 1338349 w 7348871"/>
              <a:gd name="connsiteY89" fmla="*/ 349135 h 2460567"/>
              <a:gd name="connsiteX90" fmla="*/ 1413164 w 7348871"/>
              <a:gd name="connsiteY90" fmla="*/ 340822 h 2460567"/>
              <a:gd name="connsiteX91" fmla="*/ 1496291 w 7348871"/>
              <a:gd name="connsiteY91" fmla="*/ 315884 h 2460567"/>
              <a:gd name="connsiteX92" fmla="*/ 1521229 w 7348871"/>
              <a:gd name="connsiteY92" fmla="*/ 307571 h 2460567"/>
              <a:gd name="connsiteX93" fmla="*/ 1546167 w 7348871"/>
              <a:gd name="connsiteY93" fmla="*/ 299258 h 2460567"/>
              <a:gd name="connsiteX94" fmla="*/ 1620982 w 7348871"/>
              <a:gd name="connsiteY94" fmla="*/ 257695 h 2460567"/>
              <a:gd name="connsiteX95" fmla="*/ 1679171 w 7348871"/>
              <a:gd name="connsiteY95" fmla="*/ 216131 h 2460567"/>
              <a:gd name="connsiteX96" fmla="*/ 1704109 w 7348871"/>
              <a:gd name="connsiteY96" fmla="*/ 199505 h 2460567"/>
              <a:gd name="connsiteX97" fmla="*/ 1753986 w 7348871"/>
              <a:gd name="connsiteY97" fmla="*/ 182880 h 2460567"/>
              <a:gd name="connsiteX98" fmla="*/ 1778924 w 7348871"/>
              <a:gd name="connsiteY98" fmla="*/ 174567 h 2460567"/>
              <a:gd name="connsiteX99" fmla="*/ 1828800 w 7348871"/>
              <a:gd name="connsiteY99" fmla="*/ 149629 h 2460567"/>
              <a:gd name="connsiteX100" fmla="*/ 1862051 w 7348871"/>
              <a:gd name="connsiteY100" fmla="*/ 116378 h 2460567"/>
              <a:gd name="connsiteX101" fmla="*/ 1903615 w 7348871"/>
              <a:gd name="connsiteY101" fmla="*/ 83127 h 2460567"/>
              <a:gd name="connsiteX102" fmla="*/ 1986742 w 7348871"/>
              <a:gd name="connsiteY102" fmla="*/ 99753 h 2460567"/>
              <a:gd name="connsiteX103" fmla="*/ 2244436 w 7348871"/>
              <a:gd name="connsiteY103" fmla="*/ 91440 h 2460567"/>
              <a:gd name="connsiteX104" fmla="*/ 2294313 w 7348871"/>
              <a:gd name="connsiteY104" fmla="*/ 74815 h 2460567"/>
              <a:gd name="connsiteX105" fmla="*/ 2335876 w 7348871"/>
              <a:gd name="connsiteY105" fmla="*/ 49876 h 2460567"/>
              <a:gd name="connsiteX106" fmla="*/ 2360815 w 7348871"/>
              <a:gd name="connsiteY106" fmla="*/ 33251 h 2460567"/>
              <a:gd name="connsiteX107" fmla="*/ 2385753 w 7348871"/>
              <a:gd name="connsiteY107" fmla="*/ 24938 h 2460567"/>
              <a:gd name="connsiteX108" fmla="*/ 2435629 w 7348871"/>
              <a:gd name="connsiteY108" fmla="*/ 0 h 2460567"/>
              <a:gd name="connsiteX109" fmla="*/ 2618509 w 7348871"/>
              <a:gd name="connsiteY109" fmla="*/ 8313 h 2460567"/>
              <a:gd name="connsiteX110" fmla="*/ 2668386 w 7348871"/>
              <a:gd name="connsiteY110" fmla="*/ 24938 h 2460567"/>
              <a:gd name="connsiteX111" fmla="*/ 2867891 w 7348871"/>
              <a:gd name="connsiteY111" fmla="*/ 49876 h 2460567"/>
              <a:gd name="connsiteX112" fmla="*/ 2934393 w 7348871"/>
              <a:gd name="connsiteY112" fmla="*/ 66502 h 2460567"/>
              <a:gd name="connsiteX113" fmla="*/ 2959331 w 7348871"/>
              <a:gd name="connsiteY113" fmla="*/ 74815 h 2460567"/>
              <a:gd name="connsiteX114" fmla="*/ 3000895 w 7348871"/>
              <a:gd name="connsiteY114" fmla="*/ 83127 h 2460567"/>
              <a:gd name="connsiteX115" fmla="*/ 3025833 w 7348871"/>
              <a:gd name="connsiteY115" fmla="*/ 91440 h 2460567"/>
              <a:gd name="connsiteX116" fmla="*/ 3108960 w 7348871"/>
              <a:gd name="connsiteY116" fmla="*/ 99753 h 2460567"/>
              <a:gd name="connsiteX117" fmla="*/ 3167149 w 7348871"/>
              <a:gd name="connsiteY117" fmla="*/ 108065 h 2460567"/>
              <a:gd name="connsiteX118" fmla="*/ 3192087 w 7348871"/>
              <a:gd name="connsiteY118" fmla="*/ 116378 h 2460567"/>
              <a:gd name="connsiteX119" fmla="*/ 3516284 w 7348871"/>
              <a:gd name="connsiteY119" fmla="*/ 116378 h 2460567"/>
              <a:gd name="connsiteX120" fmla="*/ 3541222 w 7348871"/>
              <a:gd name="connsiteY120" fmla="*/ 99753 h 2460567"/>
              <a:gd name="connsiteX121" fmla="*/ 3557847 w 7348871"/>
              <a:gd name="connsiteY121" fmla="*/ 83127 h 2460567"/>
              <a:gd name="connsiteX122" fmla="*/ 3582786 w 7348871"/>
              <a:gd name="connsiteY122" fmla="*/ 74815 h 2460567"/>
              <a:gd name="connsiteX123" fmla="*/ 3599411 w 7348871"/>
              <a:gd name="connsiteY123" fmla="*/ 58189 h 2460567"/>
              <a:gd name="connsiteX124" fmla="*/ 3624349 w 7348871"/>
              <a:gd name="connsiteY124" fmla="*/ 49876 h 2460567"/>
              <a:gd name="connsiteX125" fmla="*/ 3757353 w 7348871"/>
              <a:gd name="connsiteY125" fmla="*/ 33251 h 2460567"/>
              <a:gd name="connsiteX126" fmla="*/ 3807229 w 7348871"/>
              <a:gd name="connsiteY126" fmla="*/ 24938 h 2460567"/>
              <a:gd name="connsiteX127" fmla="*/ 3898669 w 7348871"/>
              <a:gd name="connsiteY127" fmla="*/ 33251 h 2460567"/>
              <a:gd name="connsiteX128" fmla="*/ 3973484 w 7348871"/>
              <a:gd name="connsiteY128" fmla="*/ 58189 h 2460567"/>
              <a:gd name="connsiteX129" fmla="*/ 3998422 w 7348871"/>
              <a:gd name="connsiteY129" fmla="*/ 66502 h 2460567"/>
              <a:gd name="connsiteX130" fmla="*/ 4089862 w 7348871"/>
              <a:gd name="connsiteY130" fmla="*/ 83127 h 2460567"/>
              <a:gd name="connsiteX131" fmla="*/ 4114800 w 7348871"/>
              <a:gd name="connsiteY131" fmla="*/ 91440 h 2460567"/>
              <a:gd name="connsiteX132" fmla="*/ 4156364 w 7348871"/>
              <a:gd name="connsiteY132" fmla="*/ 99753 h 2460567"/>
              <a:gd name="connsiteX133" fmla="*/ 4247804 w 7348871"/>
              <a:gd name="connsiteY133" fmla="*/ 124691 h 2460567"/>
              <a:gd name="connsiteX134" fmla="*/ 4297680 w 7348871"/>
              <a:gd name="connsiteY134" fmla="*/ 157942 h 2460567"/>
              <a:gd name="connsiteX135" fmla="*/ 4314306 w 7348871"/>
              <a:gd name="connsiteY135" fmla="*/ 174567 h 2460567"/>
              <a:gd name="connsiteX136" fmla="*/ 4339244 w 7348871"/>
              <a:gd name="connsiteY136" fmla="*/ 182880 h 2460567"/>
              <a:gd name="connsiteX137" fmla="*/ 4372495 w 7348871"/>
              <a:gd name="connsiteY137" fmla="*/ 224444 h 2460567"/>
              <a:gd name="connsiteX138" fmla="*/ 4397433 w 7348871"/>
              <a:gd name="connsiteY138" fmla="*/ 232756 h 2460567"/>
              <a:gd name="connsiteX139" fmla="*/ 4438996 w 7348871"/>
              <a:gd name="connsiteY139" fmla="*/ 257695 h 2460567"/>
              <a:gd name="connsiteX140" fmla="*/ 4455622 w 7348871"/>
              <a:gd name="connsiteY140" fmla="*/ 274320 h 2460567"/>
              <a:gd name="connsiteX141" fmla="*/ 4480560 w 7348871"/>
              <a:gd name="connsiteY141" fmla="*/ 290945 h 2460567"/>
              <a:gd name="connsiteX142" fmla="*/ 4547062 w 7348871"/>
              <a:gd name="connsiteY142" fmla="*/ 340822 h 2460567"/>
              <a:gd name="connsiteX143" fmla="*/ 4671753 w 7348871"/>
              <a:gd name="connsiteY143" fmla="*/ 382385 h 2460567"/>
              <a:gd name="connsiteX144" fmla="*/ 4721629 w 7348871"/>
              <a:gd name="connsiteY144" fmla="*/ 399011 h 2460567"/>
              <a:gd name="connsiteX145" fmla="*/ 4746567 w 7348871"/>
              <a:gd name="connsiteY145" fmla="*/ 407324 h 2460567"/>
              <a:gd name="connsiteX146" fmla="*/ 4821382 w 7348871"/>
              <a:gd name="connsiteY146" fmla="*/ 423949 h 2460567"/>
              <a:gd name="connsiteX147" fmla="*/ 4862946 w 7348871"/>
              <a:gd name="connsiteY147" fmla="*/ 432262 h 2460567"/>
              <a:gd name="connsiteX148" fmla="*/ 4937760 w 7348871"/>
              <a:gd name="connsiteY148" fmla="*/ 457200 h 2460567"/>
              <a:gd name="connsiteX149" fmla="*/ 4962698 w 7348871"/>
              <a:gd name="connsiteY149" fmla="*/ 465513 h 2460567"/>
              <a:gd name="connsiteX150" fmla="*/ 5245331 w 7348871"/>
              <a:gd name="connsiteY150" fmla="*/ 482138 h 2460567"/>
              <a:gd name="connsiteX151" fmla="*/ 5436524 w 7348871"/>
              <a:gd name="connsiteY151" fmla="*/ 473825 h 2460567"/>
              <a:gd name="connsiteX152" fmla="*/ 5519651 w 7348871"/>
              <a:gd name="connsiteY152" fmla="*/ 448887 h 2460567"/>
              <a:gd name="connsiteX153" fmla="*/ 5544589 w 7348871"/>
              <a:gd name="connsiteY153" fmla="*/ 440575 h 2460567"/>
              <a:gd name="connsiteX154" fmla="*/ 5561215 w 7348871"/>
              <a:gd name="connsiteY154" fmla="*/ 423949 h 2460567"/>
              <a:gd name="connsiteX155" fmla="*/ 5619404 w 7348871"/>
              <a:gd name="connsiteY155" fmla="*/ 407324 h 2460567"/>
              <a:gd name="connsiteX156" fmla="*/ 5644342 w 7348871"/>
              <a:gd name="connsiteY156" fmla="*/ 399011 h 2460567"/>
              <a:gd name="connsiteX157" fmla="*/ 5727469 w 7348871"/>
              <a:gd name="connsiteY157" fmla="*/ 374073 h 2460567"/>
              <a:gd name="connsiteX158" fmla="*/ 5752407 w 7348871"/>
              <a:gd name="connsiteY158" fmla="*/ 365760 h 2460567"/>
              <a:gd name="connsiteX159" fmla="*/ 5777346 w 7348871"/>
              <a:gd name="connsiteY159" fmla="*/ 349135 h 2460567"/>
              <a:gd name="connsiteX160" fmla="*/ 5793971 w 7348871"/>
              <a:gd name="connsiteY160" fmla="*/ 332509 h 2460567"/>
              <a:gd name="connsiteX161" fmla="*/ 5818909 w 7348871"/>
              <a:gd name="connsiteY161" fmla="*/ 324196 h 2460567"/>
              <a:gd name="connsiteX162" fmla="*/ 5885411 w 7348871"/>
              <a:gd name="connsiteY162" fmla="*/ 290945 h 2460567"/>
              <a:gd name="connsiteX163" fmla="*/ 5885411 w 7348871"/>
              <a:gd name="connsiteY163" fmla="*/ 290945 h 2460567"/>
              <a:gd name="connsiteX164" fmla="*/ 5910349 w 7348871"/>
              <a:gd name="connsiteY164" fmla="*/ 274320 h 2460567"/>
              <a:gd name="connsiteX165" fmla="*/ 5960226 w 7348871"/>
              <a:gd name="connsiteY165" fmla="*/ 257695 h 2460567"/>
              <a:gd name="connsiteX166" fmla="*/ 6001789 w 7348871"/>
              <a:gd name="connsiteY166" fmla="*/ 232756 h 2460567"/>
              <a:gd name="connsiteX167" fmla="*/ 6018415 w 7348871"/>
              <a:gd name="connsiteY167" fmla="*/ 216131 h 2460567"/>
              <a:gd name="connsiteX168" fmla="*/ 6192982 w 7348871"/>
              <a:gd name="connsiteY168" fmla="*/ 191193 h 2460567"/>
              <a:gd name="connsiteX169" fmla="*/ 6284422 w 7348871"/>
              <a:gd name="connsiteY169" fmla="*/ 174567 h 2460567"/>
              <a:gd name="connsiteX170" fmla="*/ 6342611 w 7348871"/>
              <a:gd name="connsiteY170" fmla="*/ 157942 h 2460567"/>
              <a:gd name="connsiteX171" fmla="*/ 6375862 w 7348871"/>
              <a:gd name="connsiteY171" fmla="*/ 149629 h 2460567"/>
              <a:gd name="connsiteX172" fmla="*/ 6425738 w 7348871"/>
              <a:gd name="connsiteY172" fmla="*/ 124691 h 2460567"/>
              <a:gd name="connsiteX173" fmla="*/ 6450676 w 7348871"/>
              <a:gd name="connsiteY173" fmla="*/ 108065 h 2460567"/>
              <a:gd name="connsiteX174" fmla="*/ 6525491 w 7348871"/>
              <a:gd name="connsiteY174" fmla="*/ 91440 h 2460567"/>
              <a:gd name="connsiteX175" fmla="*/ 6641869 w 7348871"/>
              <a:gd name="connsiteY175" fmla="*/ 74815 h 2460567"/>
              <a:gd name="connsiteX176" fmla="*/ 6816436 w 7348871"/>
              <a:gd name="connsiteY176" fmla="*/ 83127 h 2460567"/>
              <a:gd name="connsiteX177" fmla="*/ 6899564 w 7348871"/>
              <a:gd name="connsiteY177" fmla="*/ 91440 h 2460567"/>
              <a:gd name="connsiteX178" fmla="*/ 7074131 w 7348871"/>
              <a:gd name="connsiteY178" fmla="*/ 83127 h 2460567"/>
              <a:gd name="connsiteX179" fmla="*/ 7157258 w 7348871"/>
              <a:gd name="connsiteY179" fmla="*/ 66502 h 2460567"/>
              <a:gd name="connsiteX180" fmla="*/ 7248698 w 7348871"/>
              <a:gd name="connsiteY180" fmla="*/ 41564 h 2460567"/>
              <a:gd name="connsiteX181" fmla="*/ 7331826 w 7348871"/>
              <a:gd name="connsiteY181" fmla="*/ 49876 h 2460567"/>
              <a:gd name="connsiteX182" fmla="*/ 7340138 w 7348871"/>
              <a:gd name="connsiteY182" fmla="*/ 108065 h 2460567"/>
              <a:gd name="connsiteX183" fmla="*/ 7315200 w 7348871"/>
              <a:gd name="connsiteY183" fmla="*/ 149629 h 2460567"/>
              <a:gd name="connsiteX184" fmla="*/ 7281949 w 7348871"/>
              <a:gd name="connsiteY184" fmla="*/ 191193 h 2460567"/>
              <a:gd name="connsiteX185" fmla="*/ 7248698 w 7348871"/>
              <a:gd name="connsiteY185" fmla="*/ 207818 h 2460567"/>
              <a:gd name="connsiteX186" fmla="*/ 7207135 w 7348871"/>
              <a:gd name="connsiteY186" fmla="*/ 241069 h 2460567"/>
              <a:gd name="connsiteX187" fmla="*/ 7190509 w 7348871"/>
              <a:gd name="connsiteY187" fmla="*/ 257695 h 2460567"/>
              <a:gd name="connsiteX188" fmla="*/ 7165571 w 7348871"/>
              <a:gd name="connsiteY188" fmla="*/ 274320 h 2460567"/>
              <a:gd name="connsiteX189" fmla="*/ 7090756 w 7348871"/>
              <a:gd name="connsiteY189" fmla="*/ 332509 h 2460567"/>
              <a:gd name="connsiteX190" fmla="*/ 7065818 w 7348871"/>
              <a:gd name="connsiteY190" fmla="*/ 340822 h 2460567"/>
              <a:gd name="connsiteX191" fmla="*/ 7015942 w 7348871"/>
              <a:gd name="connsiteY191" fmla="*/ 374073 h 2460567"/>
              <a:gd name="connsiteX192" fmla="*/ 6991004 w 7348871"/>
              <a:gd name="connsiteY192" fmla="*/ 390698 h 2460567"/>
              <a:gd name="connsiteX193" fmla="*/ 6941127 w 7348871"/>
              <a:gd name="connsiteY193" fmla="*/ 407324 h 2460567"/>
              <a:gd name="connsiteX194" fmla="*/ 6916189 w 7348871"/>
              <a:gd name="connsiteY194" fmla="*/ 423949 h 2460567"/>
              <a:gd name="connsiteX195" fmla="*/ 6899564 w 7348871"/>
              <a:gd name="connsiteY195" fmla="*/ 440575 h 2460567"/>
              <a:gd name="connsiteX196" fmla="*/ 6874626 w 7348871"/>
              <a:gd name="connsiteY196" fmla="*/ 448887 h 2460567"/>
              <a:gd name="connsiteX197" fmla="*/ 6849687 w 7348871"/>
              <a:gd name="connsiteY197" fmla="*/ 465513 h 2460567"/>
              <a:gd name="connsiteX198" fmla="*/ 6824749 w 7348871"/>
              <a:gd name="connsiteY198" fmla="*/ 473825 h 2460567"/>
              <a:gd name="connsiteX199" fmla="*/ 6808124 w 7348871"/>
              <a:gd name="connsiteY199" fmla="*/ 490451 h 2460567"/>
              <a:gd name="connsiteX200" fmla="*/ 6783186 w 7348871"/>
              <a:gd name="connsiteY200" fmla="*/ 498764 h 2460567"/>
              <a:gd name="connsiteX201" fmla="*/ 6758247 w 7348871"/>
              <a:gd name="connsiteY201" fmla="*/ 515389 h 2460567"/>
              <a:gd name="connsiteX202" fmla="*/ 6708371 w 7348871"/>
              <a:gd name="connsiteY202" fmla="*/ 532015 h 2460567"/>
              <a:gd name="connsiteX203" fmla="*/ 6658495 w 7348871"/>
              <a:gd name="connsiteY203" fmla="*/ 556953 h 2460567"/>
              <a:gd name="connsiteX204" fmla="*/ 6641869 w 7348871"/>
              <a:gd name="connsiteY204" fmla="*/ 573578 h 2460567"/>
              <a:gd name="connsiteX205" fmla="*/ 6608618 w 7348871"/>
              <a:gd name="connsiteY205" fmla="*/ 581891 h 2460567"/>
              <a:gd name="connsiteX206" fmla="*/ 6558742 w 7348871"/>
              <a:gd name="connsiteY206" fmla="*/ 598516 h 2460567"/>
              <a:gd name="connsiteX207" fmla="*/ 6533804 w 7348871"/>
              <a:gd name="connsiteY207" fmla="*/ 606829 h 2460567"/>
              <a:gd name="connsiteX208" fmla="*/ 6508866 w 7348871"/>
              <a:gd name="connsiteY208" fmla="*/ 615142 h 2460567"/>
              <a:gd name="connsiteX209" fmla="*/ 6475615 w 7348871"/>
              <a:gd name="connsiteY209" fmla="*/ 623455 h 2460567"/>
              <a:gd name="connsiteX210" fmla="*/ 6425738 w 7348871"/>
              <a:gd name="connsiteY210" fmla="*/ 640080 h 2460567"/>
              <a:gd name="connsiteX211" fmla="*/ 6350924 w 7348871"/>
              <a:gd name="connsiteY211" fmla="*/ 665018 h 2460567"/>
              <a:gd name="connsiteX212" fmla="*/ 6292735 w 7348871"/>
              <a:gd name="connsiteY212" fmla="*/ 681644 h 2460567"/>
              <a:gd name="connsiteX213" fmla="*/ 6242858 w 7348871"/>
              <a:gd name="connsiteY213" fmla="*/ 698269 h 2460567"/>
              <a:gd name="connsiteX214" fmla="*/ 6217920 w 7348871"/>
              <a:gd name="connsiteY214" fmla="*/ 706582 h 2460567"/>
              <a:gd name="connsiteX215" fmla="*/ 6192982 w 7348871"/>
              <a:gd name="connsiteY215" fmla="*/ 714895 h 2460567"/>
              <a:gd name="connsiteX216" fmla="*/ 6126480 w 7348871"/>
              <a:gd name="connsiteY216" fmla="*/ 748145 h 2460567"/>
              <a:gd name="connsiteX217" fmla="*/ 6101542 w 7348871"/>
              <a:gd name="connsiteY217" fmla="*/ 756458 h 2460567"/>
              <a:gd name="connsiteX218" fmla="*/ 6076604 w 7348871"/>
              <a:gd name="connsiteY218" fmla="*/ 764771 h 2460567"/>
              <a:gd name="connsiteX219" fmla="*/ 6059978 w 7348871"/>
              <a:gd name="connsiteY219" fmla="*/ 781396 h 2460567"/>
              <a:gd name="connsiteX220" fmla="*/ 6035040 w 7348871"/>
              <a:gd name="connsiteY220" fmla="*/ 789709 h 2460567"/>
              <a:gd name="connsiteX221" fmla="*/ 6001789 w 7348871"/>
              <a:gd name="connsiteY221" fmla="*/ 806335 h 2460567"/>
              <a:gd name="connsiteX222" fmla="*/ 5918662 w 7348871"/>
              <a:gd name="connsiteY222" fmla="*/ 847898 h 2460567"/>
              <a:gd name="connsiteX223" fmla="*/ 5877098 w 7348871"/>
              <a:gd name="connsiteY223" fmla="*/ 872836 h 2460567"/>
              <a:gd name="connsiteX224" fmla="*/ 5860473 w 7348871"/>
              <a:gd name="connsiteY224" fmla="*/ 889462 h 2460567"/>
              <a:gd name="connsiteX225" fmla="*/ 5810596 w 7348871"/>
              <a:gd name="connsiteY225" fmla="*/ 906087 h 2460567"/>
              <a:gd name="connsiteX226" fmla="*/ 5735782 w 7348871"/>
              <a:gd name="connsiteY226" fmla="*/ 947651 h 2460567"/>
              <a:gd name="connsiteX227" fmla="*/ 5694218 w 7348871"/>
              <a:gd name="connsiteY227" fmla="*/ 972589 h 2460567"/>
              <a:gd name="connsiteX228" fmla="*/ 5652655 w 7348871"/>
              <a:gd name="connsiteY228" fmla="*/ 997527 h 2460567"/>
              <a:gd name="connsiteX229" fmla="*/ 5611091 w 7348871"/>
              <a:gd name="connsiteY229" fmla="*/ 1030778 h 2460567"/>
              <a:gd name="connsiteX230" fmla="*/ 5594466 w 7348871"/>
              <a:gd name="connsiteY230" fmla="*/ 1047404 h 2460567"/>
              <a:gd name="connsiteX231" fmla="*/ 5544589 w 7348871"/>
              <a:gd name="connsiteY231" fmla="*/ 1064029 h 2460567"/>
              <a:gd name="connsiteX232" fmla="*/ 5519651 w 7348871"/>
              <a:gd name="connsiteY232" fmla="*/ 1072342 h 2460567"/>
              <a:gd name="connsiteX233" fmla="*/ 5494713 w 7348871"/>
              <a:gd name="connsiteY233" fmla="*/ 1080655 h 2460567"/>
              <a:gd name="connsiteX234" fmla="*/ 5478087 w 7348871"/>
              <a:gd name="connsiteY234" fmla="*/ 1097280 h 2460567"/>
              <a:gd name="connsiteX235" fmla="*/ 5428211 w 7348871"/>
              <a:gd name="connsiteY235" fmla="*/ 1113905 h 2460567"/>
              <a:gd name="connsiteX236" fmla="*/ 5378335 w 7348871"/>
              <a:gd name="connsiteY236" fmla="*/ 1130531 h 2460567"/>
              <a:gd name="connsiteX237" fmla="*/ 5328458 w 7348871"/>
              <a:gd name="connsiteY237" fmla="*/ 1155469 h 2460567"/>
              <a:gd name="connsiteX238" fmla="*/ 5278582 w 7348871"/>
              <a:gd name="connsiteY238" fmla="*/ 1172095 h 2460567"/>
              <a:gd name="connsiteX239" fmla="*/ 5220393 w 7348871"/>
              <a:gd name="connsiteY239" fmla="*/ 1188720 h 2460567"/>
              <a:gd name="connsiteX240" fmla="*/ 5195455 w 7348871"/>
              <a:gd name="connsiteY240" fmla="*/ 1197033 h 2460567"/>
              <a:gd name="connsiteX241" fmla="*/ 5145578 w 7348871"/>
              <a:gd name="connsiteY241" fmla="*/ 1205345 h 2460567"/>
              <a:gd name="connsiteX242" fmla="*/ 5079076 w 7348871"/>
              <a:gd name="connsiteY242" fmla="*/ 1221971 h 2460567"/>
              <a:gd name="connsiteX243" fmla="*/ 5029200 w 7348871"/>
              <a:gd name="connsiteY243" fmla="*/ 1238596 h 2460567"/>
              <a:gd name="connsiteX244" fmla="*/ 5004262 w 7348871"/>
              <a:gd name="connsiteY244" fmla="*/ 1246909 h 2460567"/>
              <a:gd name="connsiteX245" fmla="*/ 4971011 w 7348871"/>
              <a:gd name="connsiteY245" fmla="*/ 1255222 h 2460567"/>
              <a:gd name="connsiteX246" fmla="*/ 4946073 w 7348871"/>
              <a:gd name="connsiteY246" fmla="*/ 1263535 h 2460567"/>
              <a:gd name="connsiteX247" fmla="*/ 4862946 w 7348871"/>
              <a:gd name="connsiteY247" fmla="*/ 1280160 h 2460567"/>
              <a:gd name="connsiteX248" fmla="*/ 4804756 w 7348871"/>
              <a:gd name="connsiteY248" fmla="*/ 1288473 h 2460567"/>
              <a:gd name="connsiteX249" fmla="*/ 4738255 w 7348871"/>
              <a:gd name="connsiteY249" fmla="*/ 1296785 h 2460567"/>
              <a:gd name="connsiteX250" fmla="*/ 4696691 w 7348871"/>
              <a:gd name="connsiteY250" fmla="*/ 1305098 h 2460567"/>
              <a:gd name="connsiteX251" fmla="*/ 4621876 w 7348871"/>
              <a:gd name="connsiteY251" fmla="*/ 1313411 h 2460567"/>
              <a:gd name="connsiteX252" fmla="*/ 4563687 w 7348871"/>
              <a:gd name="connsiteY252" fmla="*/ 1321724 h 2460567"/>
              <a:gd name="connsiteX253" fmla="*/ 4488873 w 7348871"/>
              <a:gd name="connsiteY253" fmla="*/ 1338349 h 2460567"/>
              <a:gd name="connsiteX254" fmla="*/ 4405746 w 7348871"/>
              <a:gd name="connsiteY254" fmla="*/ 1363287 h 2460567"/>
              <a:gd name="connsiteX255" fmla="*/ 4380807 w 7348871"/>
              <a:gd name="connsiteY255" fmla="*/ 1371600 h 2460567"/>
              <a:gd name="connsiteX256" fmla="*/ 4281055 w 7348871"/>
              <a:gd name="connsiteY256" fmla="*/ 1388225 h 2460567"/>
              <a:gd name="connsiteX257" fmla="*/ 4256116 w 7348871"/>
              <a:gd name="connsiteY257" fmla="*/ 1396538 h 2460567"/>
              <a:gd name="connsiteX258" fmla="*/ 4222866 w 7348871"/>
              <a:gd name="connsiteY258" fmla="*/ 1404851 h 2460567"/>
              <a:gd name="connsiteX259" fmla="*/ 4181302 w 7348871"/>
              <a:gd name="connsiteY259" fmla="*/ 1413164 h 2460567"/>
              <a:gd name="connsiteX260" fmla="*/ 4131426 w 7348871"/>
              <a:gd name="connsiteY260" fmla="*/ 1429789 h 2460567"/>
              <a:gd name="connsiteX261" fmla="*/ 4106487 w 7348871"/>
              <a:gd name="connsiteY261" fmla="*/ 1446415 h 2460567"/>
              <a:gd name="connsiteX262" fmla="*/ 4023360 w 7348871"/>
              <a:gd name="connsiteY262" fmla="*/ 1471353 h 2460567"/>
              <a:gd name="connsiteX263" fmla="*/ 3973484 w 7348871"/>
              <a:gd name="connsiteY263" fmla="*/ 1496291 h 2460567"/>
              <a:gd name="connsiteX264" fmla="*/ 3906982 w 7348871"/>
              <a:gd name="connsiteY264" fmla="*/ 1529542 h 2460567"/>
              <a:gd name="connsiteX265" fmla="*/ 3882044 w 7348871"/>
              <a:gd name="connsiteY265" fmla="*/ 1537855 h 2460567"/>
              <a:gd name="connsiteX266" fmla="*/ 3865418 w 7348871"/>
              <a:gd name="connsiteY266" fmla="*/ 1554480 h 2460567"/>
              <a:gd name="connsiteX267" fmla="*/ 3815542 w 7348871"/>
              <a:gd name="connsiteY267" fmla="*/ 1571105 h 2460567"/>
              <a:gd name="connsiteX268" fmla="*/ 3790604 w 7348871"/>
              <a:gd name="connsiteY268" fmla="*/ 1587731 h 2460567"/>
              <a:gd name="connsiteX269" fmla="*/ 3740727 w 7348871"/>
              <a:gd name="connsiteY269" fmla="*/ 1604356 h 2460567"/>
              <a:gd name="connsiteX270" fmla="*/ 3665913 w 7348871"/>
              <a:gd name="connsiteY270" fmla="*/ 1637607 h 2460567"/>
              <a:gd name="connsiteX271" fmla="*/ 3574473 w 7348871"/>
              <a:gd name="connsiteY271" fmla="*/ 1679171 h 2460567"/>
              <a:gd name="connsiteX272" fmla="*/ 3541222 w 7348871"/>
              <a:gd name="connsiteY272" fmla="*/ 1687484 h 2460567"/>
              <a:gd name="connsiteX273" fmla="*/ 3474720 w 7348871"/>
              <a:gd name="connsiteY273" fmla="*/ 1720735 h 2460567"/>
              <a:gd name="connsiteX274" fmla="*/ 3449782 w 7348871"/>
              <a:gd name="connsiteY274" fmla="*/ 1729047 h 2460567"/>
              <a:gd name="connsiteX275" fmla="*/ 3433156 w 7348871"/>
              <a:gd name="connsiteY275" fmla="*/ 1745673 h 2460567"/>
              <a:gd name="connsiteX276" fmla="*/ 3383280 w 7348871"/>
              <a:gd name="connsiteY276" fmla="*/ 1762298 h 2460567"/>
              <a:gd name="connsiteX277" fmla="*/ 3341716 w 7348871"/>
              <a:gd name="connsiteY277" fmla="*/ 1787236 h 2460567"/>
              <a:gd name="connsiteX278" fmla="*/ 3300153 w 7348871"/>
              <a:gd name="connsiteY278" fmla="*/ 1812175 h 2460567"/>
              <a:gd name="connsiteX279" fmla="*/ 3283527 w 7348871"/>
              <a:gd name="connsiteY279" fmla="*/ 1828800 h 2460567"/>
              <a:gd name="connsiteX280" fmla="*/ 3225338 w 7348871"/>
              <a:gd name="connsiteY280" fmla="*/ 1845425 h 2460567"/>
              <a:gd name="connsiteX281" fmla="*/ 3167149 w 7348871"/>
              <a:gd name="connsiteY281" fmla="*/ 1870364 h 2460567"/>
              <a:gd name="connsiteX282" fmla="*/ 3117273 w 7348871"/>
              <a:gd name="connsiteY282" fmla="*/ 1886989 h 2460567"/>
              <a:gd name="connsiteX283" fmla="*/ 3067396 w 7348871"/>
              <a:gd name="connsiteY283" fmla="*/ 1911927 h 2460567"/>
              <a:gd name="connsiteX284" fmla="*/ 3025833 w 7348871"/>
              <a:gd name="connsiteY284" fmla="*/ 1936865 h 2460567"/>
              <a:gd name="connsiteX285" fmla="*/ 2967644 w 7348871"/>
              <a:gd name="connsiteY285" fmla="*/ 1953491 h 2460567"/>
              <a:gd name="connsiteX286" fmla="*/ 2942706 w 7348871"/>
              <a:gd name="connsiteY286" fmla="*/ 1970116 h 2460567"/>
              <a:gd name="connsiteX287" fmla="*/ 2876204 w 7348871"/>
              <a:gd name="connsiteY287" fmla="*/ 1986742 h 2460567"/>
              <a:gd name="connsiteX288" fmla="*/ 2793076 w 7348871"/>
              <a:gd name="connsiteY288" fmla="*/ 2011680 h 2460567"/>
              <a:gd name="connsiteX289" fmla="*/ 2743200 w 7348871"/>
              <a:gd name="connsiteY289" fmla="*/ 2036618 h 2460567"/>
              <a:gd name="connsiteX290" fmla="*/ 2685011 w 7348871"/>
              <a:gd name="connsiteY290" fmla="*/ 2053244 h 2460567"/>
              <a:gd name="connsiteX291" fmla="*/ 2610196 w 7348871"/>
              <a:gd name="connsiteY291" fmla="*/ 2086495 h 2460567"/>
              <a:gd name="connsiteX292" fmla="*/ 2527069 w 7348871"/>
              <a:gd name="connsiteY292" fmla="*/ 2119745 h 2460567"/>
              <a:gd name="connsiteX293" fmla="*/ 2477193 w 7348871"/>
              <a:gd name="connsiteY293" fmla="*/ 2136371 h 2460567"/>
              <a:gd name="connsiteX294" fmla="*/ 2452255 w 7348871"/>
              <a:gd name="connsiteY294" fmla="*/ 2144684 h 2460567"/>
              <a:gd name="connsiteX295" fmla="*/ 2410691 w 7348871"/>
              <a:gd name="connsiteY295" fmla="*/ 2169622 h 2460567"/>
              <a:gd name="connsiteX296" fmla="*/ 2360815 w 7348871"/>
              <a:gd name="connsiteY296" fmla="*/ 2194560 h 2460567"/>
              <a:gd name="connsiteX297" fmla="*/ 2319251 w 7348871"/>
              <a:gd name="connsiteY297" fmla="*/ 2219498 h 2460567"/>
              <a:gd name="connsiteX298" fmla="*/ 2294313 w 7348871"/>
              <a:gd name="connsiteY298" fmla="*/ 2236124 h 2460567"/>
              <a:gd name="connsiteX299" fmla="*/ 2277687 w 7348871"/>
              <a:gd name="connsiteY299" fmla="*/ 2252749 h 2460567"/>
              <a:gd name="connsiteX300" fmla="*/ 2227811 w 7348871"/>
              <a:gd name="connsiteY300" fmla="*/ 2269375 h 2460567"/>
              <a:gd name="connsiteX301" fmla="*/ 2152996 w 7348871"/>
              <a:gd name="connsiteY301" fmla="*/ 2310938 h 2460567"/>
              <a:gd name="connsiteX302" fmla="*/ 2111433 w 7348871"/>
              <a:gd name="connsiteY302" fmla="*/ 2335876 h 2460567"/>
              <a:gd name="connsiteX303" fmla="*/ 2086495 w 7348871"/>
              <a:gd name="connsiteY303" fmla="*/ 2352502 h 2460567"/>
              <a:gd name="connsiteX304" fmla="*/ 2061556 w 7348871"/>
              <a:gd name="connsiteY304" fmla="*/ 2360815 h 2460567"/>
              <a:gd name="connsiteX305" fmla="*/ 2036618 w 7348871"/>
              <a:gd name="connsiteY305" fmla="*/ 2377440 h 2460567"/>
              <a:gd name="connsiteX306" fmla="*/ 2011680 w 7348871"/>
              <a:gd name="connsiteY306" fmla="*/ 2385753 h 2460567"/>
              <a:gd name="connsiteX307" fmla="*/ 1953491 w 7348871"/>
              <a:gd name="connsiteY307" fmla="*/ 2410691 h 2460567"/>
              <a:gd name="connsiteX308" fmla="*/ 1778924 w 7348871"/>
              <a:gd name="connsiteY308" fmla="*/ 2435629 h 2460567"/>
              <a:gd name="connsiteX309" fmla="*/ 1612669 w 7348871"/>
              <a:gd name="connsiteY309" fmla="*/ 2452255 h 2460567"/>
              <a:gd name="connsiteX310" fmla="*/ 1537855 w 7348871"/>
              <a:gd name="connsiteY310" fmla="*/ 2460567 h 2460567"/>
              <a:gd name="connsiteX311" fmla="*/ 1188720 w 7348871"/>
              <a:gd name="connsiteY311" fmla="*/ 2452255 h 246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7348871" h="2460567">
                <a:moveTo>
                  <a:pt x="989215" y="2460567"/>
                </a:moveTo>
                <a:cubicBezTo>
                  <a:pt x="992250" y="2439323"/>
                  <a:pt x="996794" y="2393249"/>
                  <a:pt x="1005840" y="2369127"/>
                </a:cubicBezTo>
                <a:cubicBezTo>
                  <a:pt x="1010191" y="2357524"/>
                  <a:pt x="1017585" y="2347266"/>
                  <a:pt x="1022466" y="2335876"/>
                </a:cubicBezTo>
                <a:cubicBezTo>
                  <a:pt x="1025918" y="2327822"/>
                  <a:pt x="1027326" y="2318992"/>
                  <a:pt x="1030778" y="2310938"/>
                </a:cubicBezTo>
                <a:cubicBezTo>
                  <a:pt x="1035659" y="2299548"/>
                  <a:pt x="1042523" y="2289077"/>
                  <a:pt x="1047404" y="2277687"/>
                </a:cubicBezTo>
                <a:cubicBezTo>
                  <a:pt x="1050856" y="2269633"/>
                  <a:pt x="1051208" y="2260263"/>
                  <a:pt x="1055716" y="2252749"/>
                </a:cubicBezTo>
                <a:cubicBezTo>
                  <a:pt x="1059748" y="2246029"/>
                  <a:pt x="1066800" y="2241666"/>
                  <a:pt x="1072342" y="2236124"/>
                </a:cubicBezTo>
                <a:cubicBezTo>
                  <a:pt x="1077884" y="2219498"/>
                  <a:pt x="1079246" y="2200828"/>
                  <a:pt x="1088967" y="2186247"/>
                </a:cubicBezTo>
                <a:cubicBezTo>
                  <a:pt x="1110454" y="2154018"/>
                  <a:pt x="1102434" y="2170787"/>
                  <a:pt x="1113906" y="2136371"/>
                </a:cubicBezTo>
                <a:cubicBezTo>
                  <a:pt x="1111135" y="2128058"/>
                  <a:pt x="1110101" y="2118947"/>
                  <a:pt x="1105593" y="2111433"/>
                </a:cubicBezTo>
                <a:cubicBezTo>
                  <a:pt x="1092514" y="2089635"/>
                  <a:pt x="1079625" y="2092472"/>
                  <a:pt x="1055716" y="2086495"/>
                </a:cubicBezTo>
                <a:cubicBezTo>
                  <a:pt x="1037509" y="2068287"/>
                  <a:pt x="1038623" y="2067227"/>
                  <a:pt x="1014153" y="2053244"/>
                </a:cubicBezTo>
                <a:cubicBezTo>
                  <a:pt x="1003394" y="2047096"/>
                  <a:pt x="991213" y="2043492"/>
                  <a:pt x="980902" y="2036618"/>
                </a:cubicBezTo>
                <a:cubicBezTo>
                  <a:pt x="935260" y="2006190"/>
                  <a:pt x="997224" y="2030976"/>
                  <a:pt x="939338" y="2011680"/>
                </a:cubicBezTo>
                <a:cubicBezTo>
                  <a:pt x="934084" y="1990661"/>
                  <a:pt x="923438" y="1973366"/>
                  <a:pt x="939338" y="1953491"/>
                </a:cubicBezTo>
                <a:cubicBezTo>
                  <a:pt x="945579" y="1945689"/>
                  <a:pt x="955963" y="1942407"/>
                  <a:pt x="964276" y="1936865"/>
                </a:cubicBezTo>
                <a:cubicBezTo>
                  <a:pt x="967047" y="1928552"/>
                  <a:pt x="972589" y="1920689"/>
                  <a:pt x="972589" y="1911927"/>
                </a:cubicBezTo>
                <a:cubicBezTo>
                  <a:pt x="972589" y="1888891"/>
                  <a:pt x="958486" y="1878874"/>
                  <a:pt x="939338" y="1870364"/>
                </a:cubicBezTo>
                <a:cubicBezTo>
                  <a:pt x="923324" y="1863246"/>
                  <a:pt x="904044" y="1863459"/>
                  <a:pt x="889462" y="1853738"/>
                </a:cubicBezTo>
                <a:cubicBezTo>
                  <a:pt x="881149" y="1848196"/>
                  <a:pt x="873913" y="1840527"/>
                  <a:pt x="864524" y="1837113"/>
                </a:cubicBezTo>
                <a:cubicBezTo>
                  <a:pt x="843050" y="1829304"/>
                  <a:pt x="798022" y="1820487"/>
                  <a:pt x="798022" y="1820487"/>
                </a:cubicBezTo>
                <a:cubicBezTo>
                  <a:pt x="792480" y="1812174"/>
                  <a:pt x="781396" y="1805540"/>
                  <a:pt x="781396" y="1795549"/>
                </a:cubicBezTo>
                <a:cubicBezTo>
                  <a:pt x="781396" y="1781990"/>
                  <a:pt x="807411" y="1763634"/>
                  <a:pt x="814647" y="1753985"/>
                </a:cubicBezTo>
                <a:cubicBezTo>
                  <a:pt x="826636" y="1738000"/>
                  <a:pt x="847898" y="1704109"/>
                  <a:pt x="847898" y="1704109"/>
                </a:cubicBezTo>
                <a:cubicBezTo>
                  <a:pt x="832772" y="1658726"/>
                  <a:pt x="852261" y="1693821"/>
                  <a:pt x="806335" y="1670858"/>
                </a:cubicBezTo>
                <a:cubicBezTo>
                  <a:pt x="793943" y="1664662"/>
                  <a:pt x="785195" y="1652648"/>
                  <a:pt x="773084" y="1645920"/>
                </a:cubicBezTo>
                <a:cubicBezTo>
                  <a:pt x="760040" y="1638673"/>
                  <a:pt x="745156" y="1635355"/>
                  <a:pt x="731520" y="1629295"/>
                </a:cubicBezTo>
                <a:cubicBezTo>
                  <a:pt x="720196" y="1624262"/>
                  <a:pt x="709872" y="1617020"/>
                  <a:pt x="698269" y="1612669"/>
                </a:cubicBezTo>
                <a:cubicBezTo>
                  <a:pt x="687572" y="1608657"/>
                  <a:pt x="675857" y="1607969"/>
                  <a:pt x="665018" y="1604356"/>
                </a:cubicBezTo>
                <a:cubicBezTo>
                  <a:pt x="650862" y="1599637"/>
                  <a:pt x="636801" y="1594404"/>
                  <a:pt x="623455" y="1587731"/>
                </a:cubicBezTo>
                <a:cubicBezTo>
                  <a:pt x="614519" y="1583263"/>
                  <a:pt x="607871" y="1574613"/>
                  <a:pt x="598516" y="1571105"/>
                </a:cubicBezTo>
                <a:cubicBezTo>
                  <a:pt x="585287" y="1566144"/>
                  <a:pt x="570807" y="1565564"/>
                  <a:pt x="556953" y="1562793"/>
                </a:cubicBezTo>
                <a:cubicBezTo>
                  <a:pt x="543098" y="1557251"/>
                  <a:pt x="529682" y="1550455"/>
                  <a:pt x="515389" y="1546167"/>
                </a:cubicBezTo>
                <a:cubicBezTo>
                  <a:pt x="501856" y="1542107"/>
                  <a:pt x="487230" y="1542323"/>
                  <a:pt x="473826" y="1537855"/>
                </a:cubicBezTo>
                <a:cubicBezTo>
                  <a:pt x="462070" y="1533936"/>
                  <a:pt x="451965" y="1526111"/>
                  <a:pt x="440575" y="1521229"/>
                </a:cubicBezTo>
                <a:cubicBezTo>
                  <a:pt x="432521" y="1517777"/>
                  <a:pt x="423949" y="1515687"/>
                  <a:pt x="415636" y="1512916"/>
                </a:cubicBezTo>
                <a:cubicBezTo>
                  <a:pt x="457763" y="1470792"/>
                  <a:pt x="403244" y="1520351"/>
                  <a:pt x="457200" y="1487978"/>
                </a:cubicBezTo>
                <a:cubicBezTo>
                  <a:pt x="463920" y="1483946"/>
                  <a:pt x="468284" y="1476895"/>
                  <a:pt x="473826" y="1471353"/>
                </a:cubicBezTo>
                <a:cubicBezTo>
                  <a:pt x="476597" y="1463040"/>
                  <a:pt x="488334" y="1452611"/>
                  <a:pt x="482138" y="1446415"/>
                </a:cubicBezTo>
                <a:cubicBezTo>
                  <a:pt x="472147" y="1436424"/>
                  <a:pt x="453804" y="1443063"/>
                  <a:pt x="440575" y="1438102"/>
                </a:cubicBezTo>
                <a:cubicBezTo>
                  <a:pt x="431220" y="1434594"/>
                  <a:pt x="424766" y="1425534"/>
                  <a:pt x="415636" y="1421476"/>
                </a:cubicBezTo>
                <a:cubicBezTo>
                  <a:pt x="380081" y="1405674"/>
                  <a:pt x="366359" y="1406210"/>
                  <a:pt x="332509" y="1396538"/>
                </a:cubicBezTo>
                <a:cubicBezTo>
                  <a:pt x="324084" y="1394131"/>
                  <a:pt x="316025" y="1390531"/>
                  <a:pt x="307571" y="1388225"/>
                </a:cubicBezTo>
                <a:cubicBezTo>
                  <a:pt x="285527" y="1382213"/>
                  <a:pt x="262746" y="1378826"/>
                  <a:pt x="241069" y="1371600"/>
                </a:cubicBezTo>
                <a:lnTo>
                  <a:pt x="191193" y="1354975"/>
                </a:lnTo>
                <a:lnTo>
                  <a:pt x="166255" y="1346662"/>
                </a:lnTo>
                <a:cubicBezTo>
                  <a:pt x="171797" y="1338349"/>
                  <a:pt x="176639" y="1329525"/>
                  <a:pt x="182880" y="1321724"/>
                </a:cubicBezTo>
                <a:cubicBezTo>
                  <a:pt x="187776" y="1315604"/>
                  <a:pt x="196001" y="1312108"/>
                  <a:pt x="199506" y="1305098"/>
                </a:cubicBezTo>
                <a:cubicBezTo>
                  <a:pt x="204615" y="1294879"/>
                  <a:pt x="205047" y="1282931"/>
                  <a:pt x="207818" y="1271847"/>
                </a:cubicBezTo>
                <a:cubicBezTo>
                  <a:pt x="205047" y="1263534"/>
                  <a:pt x="204980" y="1253751"/>
                  <a:pt x="199506" y="1246909"/>
                </a:cubicBezTo>
                <a:cubicBezTo>
                  <a:pt x="187787" y="1232261"/>
                  <a:pt x="166056" y="1227447"/>
                  <a:pt x="149629" y="1221971"/>
                </a:cubicBezTo>
                <a:cubicBezTo>
                  <a:pt x="144087" y="1216429"/>
                  <a:pt x="139525" y="1209692"/>
                  <a:pt x="133004" y="1205345"/>
                </a:cubicBezTo>
                <a:cubicBezTo>
                  <a:pt x="106924" y="1187958"/>
                  <a:pt x="95742" y="1187717"/>
                  <a:pt x="66502" y="1180407"/>
                </a:cubicBezTo>
                <a:cubicBezTo>
                  <a:pt x="60960" y="1174865"/>
                  <a:pt x="56596" y="1167814"/>
                  <a:pt x="49876" y="1163782"/>
                </a:cubicBezTo>
                <a:cubicBezTo>
                  <a:pt x="42362" y="1159274"/>
                  <a:pt x="32775" y="1159388"/>
                  <a:pt x="24938" y="1155469"/>
                </a:cubicBezTo>
                <a:cubicBezTo>
                  <a:pt x="16002" y="1151001"/>
                  <a:pt x="8313" y="1144386"/>
                  <a:pt x="0" y="1138844"/>
                </a:cubicBezTo>
                <a:cubicBezTo>
                  <a:pt x="15464" y="1123380"/>
                  <a:pt x="20590" y="1116080"/>
                  <a:pt x="41564" y="1105593"/>
                </a:cubicBezTo>
                <a:cubicBezTo>
                  <a:pt x="49401" y="1101674"/>
                  <a:pt x="58189" y="1100051"/>
                  <a:pt x="66502" y="1097280"/>
                </a:cubicBezTo>
                <a:cubicBezTo>
                  <a:pt x="63731" y="1066800"/>
                  <a:pt x="62517" y="1036138"/>
                  <a:pt x="58189" y="1005840"/>
                </a:cubicBezTo>
                <a:cubicBezTo>
                  <a:pt x="56950" y="997166"/>
                  <a:pt x="49876" y="989664"/>
                  <a:pt x="49876" y="980902"/>
                </a:cubicBezTo>
                <a:cubicBezTo>
                  <a:pt x="49876" y="962265"/>
                  <a:pt x="61646" y="949873"/>
                  <a:pt x="74815" y="939338"/>
                </a:cubicBezTo>
                <a:cubicBezTo>
                  <a:pt x="82616" y="933097"/>
                  <a:pt x="90817" y="927181"/>
                  <a:pt x="99753" y="922713"/>
                </a:cubicBezTo>
                <a:cubicBezTo>
                  <a:pt x="107590" y="918794"/>
                  <a:pt x="116378" y="917171"/>
                  <a:pt x="124691" y="914400"/>
                </a:cubicBezTo>
                <a:cubicBezTo>
                  <a:pt x="127462" y="906087"/>
                  <a:pt x="136923" y="897299"/>
                  <a:pt x="133004" y="889462"/>
                </a:cubicBezTo>
                <a:cubicBezTo>
                  <a:pt x="124242" y="871937"/>
                  <a:pt x="91440" y="847898"/>
                  <a:pt x="91440" y="847898"/>
                </a:cubicBezTo>
                <a:cubicBezTo>
                  <a:pt x="96982" y="834044"/>
                  <a:pt x="97515" y="816886"/>
                  <a:pt x="108066" y="806335"/>
                </a:cubicBezTo>
                <a:cubicBezTo>
                  <a:pt x="142147" y="772254"/>
                  <a:pt x="161984" y="776028"/>
                  <a:pt x="199506" y="764771"/>
                </a:cubicBezTo>
                <a:cubicBezTo>
                  <a:pt x="216292" y="759735"/>
                  <a:pt x="232912" y="754134"/>
                  <a:pt x="249382" y="748145"/>
                </a:cubicBezTo>
                <a:cubicBezTo>
                  <a:pt x="263405" y="743046"/>
                  <a:pt x="276470" y="735139"/>
                  <a:pt x="290946" y="731520"/>
                </a:cubicBezTo>
                <a:cubicBezTo>
                  <a:pt x="309954" y="726768"/>
                  <a:pt x="329739" y="725978"/>
                  <a:pt x="349135" y="723207"/>
                </a:cubicBezTo>
                <a:cubicBezTo>
                  <a:pt x="357448" y="714894"/>
                  <a:pt x="363558" y="703526"/>
                  <a:pt x="374073" y="698269"/>
                </a:cubicBezTo>
                <a:cubicBezTo>
                  <a:pt x="386710" y="691950"/>
                  <a:pt x="401929" y="693383"/>
                  <a:pt x="415636" y="689956"/>
                </a:cubicBezTo>
                <a:cubicBezTo>
                  <a:pt x="424137" y="687831"/>
                  <a:pt x="432262" y="684415"/>
                  <a:pt x="440575" y="681644"/>
                </a:cubicBezTo>
                <a:cubicBezTo>
                  <a:pt x="435033" y="676102"/>
                  <a:pt x="430069" y="669914"/>
                  <a:pt x="423949" y="665018"/>
                </a:cubicBezTo>
                <a:cubicBezTo>
                  <a:pt x="416148" y="658777"/>
                  <a:pt x="401434" y="658085"/>
                  <a:pt x="399011" y="648393"/>
                </a:cubicBezTo>
                <a:cubicBezTo>
                  <a:pt x="397110" y="640790"/>
                  <a:pt x="409516" y="636663"/>
                  <a:pt x="415636" y="631767"/>
                </a:cubicBezTo>
                <a:cubicBezTo>
                  <a:pt x="423438" y="625526"/>
                  <a:pt x="432262" y="620684"/>
                  <a:pt x="440575" y="615142"/>
                </a:cubicBezTo>
                <a:cubicBezTo>
                  <a:pt x="443346" y="606829"/>
                  <a:pt x="446986" y="598758"/>
                  <a:pt x="448887" y="590204"/>
                </a:cubicBezTo>
                <a:cubicBezTo>
                  <a:pt x="452543" y="573750"/>
                  <a:pt x="449014" y="555061"/>
                  <a:pt x="457200" y="540327"/>
                </a:cubicBezTo>
                <a:cubicBezTo>
                  <a:pt x="470874" y="515714"/>
                  <a:pt x="500691" y="512829"/>
                  <a:pt x="523702" y="507076"/>
                </a:cubicBezTo>
                <a:cubicBezTo>
                  <a:pt x="580869" y="468965"/>
                  <a:pt x="554622" y="480143"/>
                  <a:pt x="598516" y="465513"/>
                </a:cubicBezTo>
                <a:lnTo>
                  <a:pt x="640080" y="423949"/>
                </a:lnTo>
                <a:cubicBezTo>
                  <a:pt x="645622" y="418407"/>
                  <a:pt x="649271" y="409802"/>
                  <a:pt x="656706" y="407324"/>
                </a:cubicBezTo>
                <a:lnTo>
                  <a:pt x="706582" y="390698"/>
                </a:lnTo>
                <a:cubicBezTo>
                  <a:pt x="734291" y="393469"/>
                  <a:pt x="761862" y="399011"/>
                  <a:pt x="789709" y="399011"/>
                </a:cubicBezTo>
                <a:cubicBezTo>
                  <a:pt x="839662" y="399011"/>
                  <a:pt x="889573" y="395026"/>
                  <a:pt x="939338" y="390698"/>
                </a:cubicBezTo>
                <a:cubicBezTo>
                  <a:pt x="953414" y="389474"/>
                  <a:pt x="966822" y="383558"/>
                  <a:pt x="980902" y="382385"/>
                </a:cubicBezTo>
                <a:cubicBezTo>
                  <a:pt x="1033440" y="378007"/>
                  <a:pt x="1086197" y="376844"/>
                  <a:pt x="1138844" y="374073"/>
                </a:cubicBezTo>
                <a:cubicBezTo>
                  <a:pt x="1149928" y="371302"/>
                  <a:pt x="1160826" y="367638"/>
                  <a:pt x="1172095" y="365760"/>
                </a:cubicBezTo>
                <a:cubicBezTo>
                  <a:pt x="1227224" y="356571"/>
                  <a:pt x="1282769" y="354428"/>
                  <a:pt x="1338349" y="349135"/>
                </a:cubicBezTo>
                <a:cubicBezTo>
                  <a:pt x="1363328" y="346756"/>
                  <a:pt x="1388226" y="343593"/>
                  <a:pt x="1413164" y="340822"/>
                </a:cubicBezTo>
                <a:cubicBezTo>
                  <a:pt x="1463413" y="328259"/>
                  <a:pt x="1435581" y="336121"/>
                  <a:pt x="1496291" y="315884"/>
                </a:cubicBezTo>
                <a:lnTo>
                  <a:pt x="1521229" y="307571"/>
                </a:lnTo>
                <a:cubicBezTo>
                  <a:pt x="1529542" y="304800"/>
                  <a:pt x="1538876" y="304118"/>
                  <a:pt x="1546167" y="299258"/>
                </a:cubicBezTo>
                <a:cubicBezTo>
                  <a:pt x="1603335" y="261147"/>
                  <a:pt x="1577088" y="272325"/>
                  <a:pt x="1620982" y="257695"/>
                </a:cubicBezTo>
                <a:cubicBezTo>
                  <a:pt x="1650593" y="228082"/>
                  <a:pt x="1627666" y="248322"/>
                  <a:pt x="1679171" y="216131"/>
                </a:cubicBezTo>
                <a:cubicBezTo>
                  <a:pt x="1687643" y="210836"/>
                  <a:pt x="1694979" y="203563"/>
                  <a:pt x="1704109" y="199505"/>
                </a:cubicBezTo>
                <a:cubicBezTo>
                  <a:pt x="1720123" y="192387"/>
                  <a:pt x="1737360" y="188422"/>
                  <a:pt x="1753986" y="182880"/>
                </a:cubicBezTo>
                <a:cubicBezTo>
                  <a:pt x="1762299" y="180109"/>
                  <a:pt x="1771633" y="179427"/>
                  <a:pt x="1778924" y="174567"/>
                </a:cubicBezTo>
                <a:cubicBezTo>
                  <a:pt x="1811153" y="153082"/>
                  <a:pt x="1794384" y="161101"/>
                  <a:pt x="1828800" y="149629"/>
                </a:cubicBezTo>
                <a:cubicBezTo>
                  <a:pt x="1839884" y="138545"/>
                  <a:pt x="1849009" y="125073"/>
                  <a:pt x="1862051" y="116378"/>
                </a:cubicBezTo>
                <a:cubicBezTo>
                  <a:pt x="1893510" y="95406"/>
                  <a:pt x="1879925" y="106817"/>
                  <a:pt x="1903615" y="83127"/>
                </a:cubicBezTo>
                <a:cubicBezTo>
                  <a:pt x="1925586" y="88620"/>
                  <a:pt x="1966361" y="99753"/>
                  <a:pt x="1986742" y="99753"/>
                </a:cubicBezTo>
                <a:cubicBezTo>
                  <a:pt x="2072685" y="99753"/>
                  <a:pt x="2158538" y="94211"/>
                  <a:pt x="2244436" y="91440"/>
                </a:cubicBezTo>
                <a:cubicBezTo>
                  <a:pt x="2261062" y="85898"/>
                  <a:pt x="2281921" y="87207"/>
                  <a:pt x="2294313" y="74815"/>
                </a:cubicBezTo>
                <a:cubicBezTo>
                  <a:pt x="2326783" y="42343"/>
                  <a:pt x="2292715" y="71456"/>
                  <a:pt x="2335876" y="49876"/>
                </a:cubicBezTo>
                <a:cubicBezTo>
                  <a:pt x="2344812" y="45408"/>
                  <a:pt x="2351879" y="37719"/>
                  <a:pt x="2360815" y="33251"/>
                </a:cubicBezTo>
                <a:cubicBezTo>
                  <a:pt x="2368652" y="29332"/>
                  <a:pt x="2377916" y="28857"/>
                  <a:pt x="2385753" y="24938"/>
                </a:cubicBezTo>
                <a:cubicBezTo>
                  <a:pt x="2450211" y="-7291"/>
                  <a:pt x="2372946" y="20895"/>
                  <a:pt x="2435629" y="0"/>
                </a:cubicBezTo>
                <a:cubicBezTo>
                  <a:pt x="2496589" y="2771"/>
                  <a:pt x="2557833" y="1812"/>
                  <a:pt x="2618509" y="8313"/>
                </a:cubicBezTo>
                <a:cubicBezTo>
                  <a:pt x="2635934" y="10180"/>
                  <a:pt x="2651037" y="22460"/>
                  <a:pt x="2668386" y="24938"/>
                </a:cubicBezTo>
                <a:cubicBezTo>
                  <a:pt x="2812331" y="45502"/>
                  <a:pt x="2745772" y="37665"/>
                  <a:pt x="2867891" y="49876"/>
                </a:cubicBezTo>
                <a:cubicBezTo>
                  <a:pt x="2890058" y="55418"/>
                  <a:pt x="2912716" y="59276"/>
                  <a:pt x="2934393" y="66502"/>
                </a:cubicBezTo>
                <a:cubicBezTo>
                  <a:pt x="2942706" y="69273"/>
                  <a:pt x="2950830" y="72690"/>
                  <a:pt x="2959331" y="74815"/>
                </a:cubicBezTo>
                <a:cubicBezTo>
                  <a:pt x="2973038" y="78242"/>
                  <a:pt x="2987188" y="79700"/>
                  <a:pt x="3000895" y="83127"/>
                </a:cubicBezTo>
                <a:cubicBezTo>
                  <a:pt x="3009396" y="85252"/>
                  <a:pt x="3017173" y="90108"/>
                  <a:pt x="3025833" y="91440"/>
                </a:cubicBezTo>
                <a:cubicBezTo>
                  <a:pt x="3053356" y="95675"/>
                  <a:pt x="3081304" y="96499"/>
                  <a:pt x="3108960" y="99753"/>
                </a:cubicBezTo>
                <a:cubicBezTo>
                  <a:pt x="3128419" y="102042"/>
                  <a:pt x="3147753" y="105294"/>
                  <a:pt x="3167149" y="108065"/>
                </a:cubicBezTo>
                <a:cubicBezTo>
                  <a:pt x="3175462" y="110836"/>
                  <a:pt x="3183466" y="114810"/>
                  <a:pt x="3192087" y="116378"/>
                </a:cubicBezTo>
                <a:cubicBezTo>
                  <a:pt x="3303584" y="136651"/>
                  <a:pt x="3391239" y="120412"/>
                  <a:pt x="3516284" y="116378"/>
                </a:cubicBezTo>
                <a:cubicBezTo>
                  <a:pt x="3524597" y="110836"/>
                  <a:pt x="3533421" y="105994"/>
                  <a:pt x="3541222" y="99753"/>
                </a:cubicBezTo>
                <a:cubicBezTo>
                  <a:pt x="3547342" y="94857"/>
                  <a:pt x="3551127" y="87159"/>
                  <a:pt x="3557847" y="83127"/>
                </a:cubicBezTo>
                <a:cubicBezTo>
                  <a:pt x="3565361" y="78619"/>
                  <a:pt x="3574473" y="77586"/>
                  <a:pt x="3582786" y="74815"/>
                </a:cubicBezTo>
                <a:cubicBezTo>
                  <a:pt x="3588328" y="69273"/>
                  <a:pt x="3592691" y="62221"/>
                  <a:pt x="3599411" y="58189"/>
                </a:cubicBezTo>
                <a:cubicBezTo>
                  <a:pt x="3606925" y="53681"/>
                  <a:pt x="3615694" y="51243"/>
                  <a:pt x="3624349" y="49876"/>
                </a:cubicBezTo>
                <a:cubicBezTo>
                  <a:pt x="3668482" y="42908"/>
                  <a:pt x="3713281" y="40597"/>
                  <a:pt x="3757353" y="33251"/>
                </a:cubicBezTo>
                <a:lnTo>
                  <a:pt x="3807229" y="24938"/>
                </a:lnTo>
                <a:cubicBezTo>
                  <a:pt x="3837709" y="27709"/>
                  <a:pt x="3868529" y="27932"/>
                  <a:pt x="3898669" y="33251"/>
                </a:cubicBezTo>
                <a:cubicBezTo>
                  <a:pt x="3898679" y="33253"/>
                  <a:pt x="3961010" y="54031"/>
                  <a:pt x="3973484" y="58189"/>
                </a:cubicBezTo>
                <a:cubicBezTo>
                  <a:pt x="3981797" y="60960"/>
                  <a:pt x="3989779" y="65061"/>
                  <a:pt x="3998422" y="66502"/>
                </a:cubicBezTo>
                <a:cubicBezTo>
                  <a:pt x="4020639" y="70205"/>
                  <a:pt x="4066640" y="77322"/>
                  <a:pt x="4089862" y="83127"/>
                </a:cubicBezTo>
                <a:cubicBezTo>
                  <a:pt x="4098363" y="85252"/>
                  <a:pt x="4106299" y="89315"/>
                  <a:pt x="4114800" y="91440"/>
                </a:cubicBezTo>
                <a:cubicBezTo>
                  <a:pt x="4128507" y="94867"/>
                  <a:pt x="4142733" y="96035"/>
                  <a:pt x="4156364" y="99753"/>
                </a:cubicBezTo>
                <a:cubicBezTo>
                  <a:pt x="4272378" y="131393"/>
                  <a:pt x="4146539" y="104438"/>
                  <a:pt x="4247804" y="124691"/>
                </a:cubicBezTo>
                <a:cubicBezTo>
                  <a:pt x="4264429" y="135775"/>
                  <a:pt x="4283551" y="143814"/>
                  <a:pt x="4297680" y="157942"/>
                </a:cubicBezTo>
                <a:cubicBezTo>
                  <a:pt x="4303222" y="163484"/>
                  <a:pt x="4307586" y="170535"/>
                  <a:pt x="4314306" y="174567"/>
                </a:cubicBezTo>
                <a:cubicBezTo>
                  <a:pt x="4321820" y="179075"/>
                  <a:pt x="4330931" y="180109"/>
                  <a:pt x="4339244" y="182880"/>
                </a:cubicBezTo>
                <a:cubicBezTo>
                  <a:pt x="4346795" y="194207"/>
                  <a:pt x="4359333" y="216547"/>
                  <a:pt x="4372495" y="224444"/>
                </a:cubicBezTo>
                <a:cubicBezTo>
                  <a:pt x="4380009" y="228952"/>
                  <a:pt x="4389120" y="229985"/>
                  <a:pt x="4397433" y="232756"/>
                </a:cubicBezTo>
                <a:cubicBezTo>
                  <a:pt x="4439552" y="274878"/>
                  <a:pt x="4385046" y="225326"/>
                  <a:pt x="4438996" y="257695"/>
                </a:cubicBezTo>
                <a:cubicBezTo>
                  <a:pt x="4445716" y="261727"/>
                  <a:pt x="4449502" y="269424"/>
                  <a:pt x="4455622" y="274320"/>
                </a:cubicBezTo>
                <a:cubicBezTo>
                  <a:pt x="4463423" y="280561"/>
                  <a:pt x="4472759" y="284704"/>
                  <a:pt x="4480560" y="290945"/>
                </a:cubicBezTo>
                <a:cubicBezTo>
                  <a:pt x="4508694" y="313452"/>
                  <a:pt x="4497346" y="324250"/>
                  <a:pt x="4547062" y="340822"/>
                </a:cubicBezTo>
                <a:lnTo>
                  <a:pt x="4671753" y="382385"/>
                </a:lnTo>
                <a:lnTo>
                  <a:pt x="4721629" y="399011"/>
                </a:lnTo>
                <a:cubicBezTo>
                  <a:pt x="4729942" y="401782"/>
                  <a:pt x="4737975" y="405606"/>
                  <a:pt x="4746567" y="407324"/>
                </a:cubicBezTo>
                <a:cubicBezTo>
                  <a:pt x="4871847" y="432378"/>
                  <a:pt x="4715789" y="400483"/>
                  <a:pt x="4821382" y="423949"/>
                </a:cubicBezTo>
                <a:cubicBezTo>
                  <a:pt x="4835175" y="427014"/>
                  <a:pt x="4849315" y="428544"/>
                  <a:pt x="4862946" y="432262"/>
                </a:cubicBezTo>
                <a:cubicBezTo>
                  <a:pt x="4862965" y="432267"/>
                  <a:pt x="4925282" y="453040"/>
                  <a:pt x="4937760" y="457200"/>
                </a:cubicBezTo>
                <a:cubicBezTo>
                  <a:pt x="4946073" y="459971"/>
                  <a:pt x="4953948" y="465053"/>
                  <a:pt x="4962698" y="465513"/>
                </a:cubicBezTo>
                <a:cubicBezTo>
                  <a:pt x="5162238" y="476014"/>
                  <a:pt x="5068037" y="470318"/>
                  <a:pt x="5245331" y="482138"/>
                </a:cubicBezTo>
                <a:cubicBezTo>
                  <a:pt x="5309062" y="479367"/>
                  <a:pt x="5372907" y="478537"/>
                  <a:pt x="5436524" y="473825"/>
                </a:cubicBezTo>
                <a:cubicBezTo>
                  <a:pt x="5452683" y="472628"/>
                  <a:pt x="5511234" y="451693"/>
                  <a:pt x="5519651" y="448887"/>
                </a:cubicBezTo>
                <a:lnTo>
                  <a:pt x="5544589" y="440575"/>
                </a:lnTo>
                <a:cubicBezTo>
                  <a:pt x="5550131" y="435033"/>
                  <a:pt x="5554494" y="427981"/>
                  <a:pt x="5561215" y="423949"/>
                </a:cubicBezTo>
                <a:cubicBezTo>
                  <a:pt x="5570278" y="418511"/>
                  <a:pt x="5612482" y="409302"/>
                  <a:pt x="5619404" y="407324"/>
                </a:cubicBezTo>
                <a:cubicBezTo>
                  <a:pt x="5627829" y="404917"/>
                  <a:pt x="5635917" y="401418"/>
                  <a:pt x="5644342" y="399011"/>
                </a:cubicBezTo>
                <a:cubicBezTo>
                  <a:pt x="5732288" y="373883"/>
                  <a:pt x="5608935" y="413584"/>
                  <a:pt x="5727469" y="374073"/>
                </a:cubicBezTo>
                <a:cubicBezTo>
                  <a:pt x="5735782" y="371302"/>
                  <a:pt x="5745116" y="370620"/>
                  <a:pt x="5752407" y="365760"/>
                </a:cubicBezTo>
                <a:cubicBezTo>
                  <a:pt x="5760720" y="360218"/>
                  <a:pt x="5769544" y="355376"/>
                  <a:pt x="5777346" y="349135"/>
                </a:cubicBezTo>
                <a:cubicBezTo>
                  <a:pt x="5783466" y="344239"/>
                  <a:pt x="5787251" y="336541"/>
                  <a:pt x="5793971" y="332509"/>
                </a:cubicBezTo>
                <a:cubicBezTo>
                  <a:pt x="5801485" y="328001"/>
                  <a:pt x="5810596" y="326967"/>
                  <a:pt x="5818909" y="324196"/>
                </a:cubicBezTo>
                <a:cubicBezTo>
                  <a:pt x="5847927" y="295180"/>
                  <a:pt x="5828100" y="310049"/>
                  <a:pt x="5885411" y="290945"/>
                </a:cubicBezTo>
                <a:lnTo>
                  <a:pt x="5885411" y="290945"/>
                </a:lnTo>
                <a:cubicBezTo>
                  <a:pt x="5893724" y="285403"/>
                  <a:pt x="5901219" y="278377"/>
                  <a:pt x="5910349" y="274320"/>
                </a:cubicBezTo>
                <a:cubicBezTo>
                  <a:pt x="5926364" y="267203"/>
                  <a:pt x="5960226" y="257695"/>
                  <a:pt x="5960226" y="257695"/>
                </a:cubicBezTo>
                <a:cubicBezTo>
                  <a:pt x="6002345" y="215573"/>
                  <a:pt x="5947839" y="265125"/>
                  <a:pt x="6001789" y="232756"/>
                </a:cubicBezTo>
                <a:cubicBezTo>
                  <a:pt x="6008509" y="228724"/>
                  <a:pt x="6011405" y="219636"/>
                  <a:pt x="6018415" y="216131"/>
                </a:cubicBezTo>
                <a:cubicBezTo>
                  <a:pt x="6073430" y="188624"/>
                  <a:pt x="6132524" y="195223"/>
                  <a:pt x="6192982" y="191193"/>
                </a:cubicBezTo>
                <a:cubicBezTo>
                  <a:pt x="6229084" y="185176"/>
                  <a:pt x="6249560" y="182314"/>
                  <a:pt x="6284422" y="174567"/>
                </a:cubicBezTo>
                <a:cubicBezTo>
                  <a:pt x="6342900" y="161572"/>
                  <a:pt x="6294006" y="171830"/>
                  <a:pt x="6342611" y="157942"/>
                </a:cubicBezTo>
                <a:cubicBezTo>
                  <a:pt x="6353596" y="154803"/>
                  <a:pt x="6364778" y="152400"/>
                  <a:pt x="6375862" y="149629"/>
                </a:cubicBezTo>
                <a:cubicBezTo>
                  <a:pt x="6447340" y="101978"/>
                  <a:pt x="6356898" y="159112"/>
                  <a:pt x="6425738" y="124691"/>
                </a:cubicBezTo>
                <a:cubicBezTo>
                  <a:pt x="6434674" y="120223"/>
                  <a:pt x="6441740" y="112533"/>
                  <a:pt x="6450676" y="108065"/>
                </a:cubicBezTo>
                <a:cubicBezTo>
                  <a:pt x="6470662" y="98072"/>
                  <a:pt x="6507256" y="94175"/>
                  <a:pt x="6525491" y="91440"/>
                </a:cubicBezTo>
                <a:lnTo>
                  <a:pt x="6641869" y="74815"/>
                </a:lnTo>
                <a:lnTo>
                  <a:pt x="6816436" y="83127"/>
                </a:lnTo>
                <a:cubicBezTo>
                  <a:pt x="6844226" y="84920"/>
                  <a:pt x="6871716" y="91440"/>
                  <a:pt x="6899564" y="91440"/>
                </a:cubicBezTo>
                <a:cubicBezTo>
                  <a:pt x="6957819" y="91440"/>
                  <a:pt x="7015942" y="85898"/>
                  <a:pt x="7074131" y="83127"/>
                </a:cubicBezTo>
                <a:cubicBezTo>
                  <a:pt x="7107840" y="77509"/>
                  <a:pt x="7126254" y="75804"/>
                  <a:pt x="7157258" y="66502"/>
                </a:cubicBezTo>
                <a:cubicBezTo>
                  <a:pt x="7241627" y="41191"/>
                  <a:pt x="7172949" y="56713"/>
                  <a:pt x="7248698" y="41564"/>
                </a:cubicBezTo>
                <a:cubicBezTo>
                  <a:pt x="7276407" y="44335"/>
                  <a:pt x="7304810" y="43122"/>
                  <a:pt x="7331826" y="49876"/>
                </a:cubicBezTo>
                <a:cubicBezTo>
                  <a:pt x="7361853" y="57383"/>
                  <a:pt x="7343837" y="93268"/>
                  <a:pt x="7340138" y="108065"/>
                </a:cubicBezTo>
                <a:cubicBezTo>
                  <a:pt x="7330951" y="144816"/>
                  <a:pt x="7336589" y="122893"/>
                  <a:pt x="7315200" y="149629"/>
                </a:cubicBezTo>
                <a:cubicBezTo>
                  <a:pt x="7302494" y="165511"/>
                  <a:pt x="7299154" y="179723"/>
                  <a:pt x="7281949" y="191193"/>
                </a:cubicBezTo>
                <a:cubicBezTo>
                  <a:pt x="7271638" y="198067"/>
                  <a:pt x="7259782" y="202276"/>
                  <a:pt x="7248698" y="207818"/>
                </a:cubicBezTo>
                <a:cubicBezTo>
                  <a:pt x="7208561" y="247958"/>
                  <a:pt x="7259561" y="199128"/>
                  <a:pt x="7207135" y="241069"/>
                </a:cubicBezTo>
                <a:cubicBezTo>
                  <a:pt x="7201015" y="245965"/>
                  <a:pt x="7196629" y="252799"/>
                  <a:pt x="7190509" y="257695"/>
                </a:cubicBezTo>
                <a:cubicBezTo>
                  <a:pt x="7182708" y="263936"/>
                  <a:pt x="7173246" y="267924"/>
                  <a:pt x="7165571" y="274320"/>
                </a:cubicBezTo>
                <a:cubicBezTo>
                  <a:pt x="7136880" y="298229"/>
                  <a:pt x="7132779" y="318501"/>
                  <a:pt x="7090756" y="332509"/>
                </a:cubicBezTo>
                <a:cubicBezTo>
                  <a:pt x="7082443" y="335280"/>
                  <a:pt x="7073478" y="336567"/>
                  <a:pt x="7065818" y="340822"/>
                </a:cubicBezTo>
                <a:cubicBezTo>
                  <a:pt x="7048351" y="350526"/>
                  <a:pt x="7032567" y="362989"/>
                  <a:pt x="7015942" y="374073"/>
                </a:cubicBezTo>
                <a:cubicBezTo>
                  <a:pt x="7007629" y="379615"/>
                  <a:pt x="7000482" y="387539"/>
                  <a:pt x="6991004" y="390698"/>
                </a:cubicBezTo>
                <a:cubicBezTo>
                  <a:pt x="6974378" y="396240"/>
                  <a:pt x="6955709" y="397603"/>
                  <a:pt x="6941127" y="407324"/>
                </a:cubicBezTo>
                <a:cubicBezTo>
                  <a:pt x="6932814" y="412866"/>
                  <a:pt x="6923990" y="417708"/>
                  <a:pt x="6916189" y="423949"/>
                </a:cubicBezTo>
                <a:cubicBezTo>
                  <a:pt x="6910069" y="428845"/>
                  <a:pt x="6906284" y="436543"/>
                  <a:pt x="6899564" y="440575"/>
                </a:cubicBezTo>
                <a:cubicBezTo>
                  <a:pt x="6892050" y="445083"/>
                  <a:pt x="6882939" y="446116"/>
                  <a:pt x="6874626" y="448887"/>
                </a:cubicBezTo>
                <a:cubicBezTo>
                  <a:pt x="6866313" y="454429"/>
                  <a:pt x="6858623" y="461045"/>
                  <a:pt x="6849687" y="465513"/>
                </a:cubicBezTo>
                <a:cubicBezTo>
                  <a:pt x="6841850" y="469432"/>
                  <a:pt x="6832263" y="469317"/>
                  <a:pt x="6824749" y="473825"/>
                </a:cubicBezTo>
                <a:cubicBezTo>
                  <a:pt x="6818029" y="477857"/>
                  <a:pt x="6814844" y="486419"/>
                  <a:pt x="6808124" y="490451"/>
                </a:cubicBezTo>
                <a:cubicBezTo>
                  <a:pt x="6800610" y="494959"/>
                  <a:pt x="6791023" y="494845"/>
                  <a:pt x="6783186" y="498764"/>
                </a:cubicBezTo>
                <a:cubicBezTo>
                  <a:pt x="6774250" y="503232"/>
                  <a:pt x="6767377" y="511331"/>
                  <a:pt x="6758247" y="515389"/>
                </a:cubicBezTo>
                <a:cubicBezTo>
                  <a:pt x="6742233" y="522506"/>
                  <a:pt x="6722953" y="522294"/>
                  <a:pt x="6708371" y="532015"/>
                </a:cubicBezTo>
                <a:cubicBezTo>
                  <a:pt x="6676142" y="553500"/>
                  <a:pt x="6692911" y="545481"/>
                  <a:pt x="6658495" y="556953"/>
                </a:cubicBezTo>
                <a:cubicBezTo>
                  <a:pt x="6652953" y="562495"/>
                  <a:pt x="6648879" y="570073"/>
                  <a:pt x="6641869" y="573578"/>
                </a:cubicBezTo>
                <a:cubicBezTo>
                  <a:pt x="6631650" y="578687"/>
                  <a:pt x="6619561" y="578608"/>
                  <a:pt x="6608618" y="581891"/>
                </a:cubicBezTo>
                <a:cubicBezTo>
                  <a:pt x="6591832" y="586927"/>
                  <a:pt x="6575367" y="592974"/>
                  <a:pt x="6558742" y="598516"/>
                </a:cubicBezTo>
                <a:lnTo>
                  <a:pt x="6533804" y="606829"/>
                </a:lnTo>
                <a:cubicBezTo>
                  <a:pt x="6525491" y="609600"/>
                  <a:pt x="6517367" y="613017"/>
                  <a:pt x="6508866" y="615142"/>
                </a:cubicBezTo>
                <a:cubicBezTo>
                  <a:pt x="6497782" y="617913"/>
                  <a:pt x="6486558" y="620172"/>
                  <a:pt x="6475615" y="623455"/>
                </a:cubicBezTo>
                <a:cubicBezTo>
                  <a:pt x="6458829" y="628491"/>
                  <a:pt x="6442364" y="634538"/>
                  <a:pt x="6425738" y="640080"/>
                </a:cubicBezTo>
                <a:lnTo>
                  <a:pt x="6350924" y="665018"/>
                </a:lnTo>
                <a:cubicBezTo>
                  <a:pt x="6267153" y="692943"/>
                  <a:pt x="6397065" y="650346"/>
                  <a:pt x="6292735" y="681644"/>
                </a:cubicBezTo>
                <a:cubicBezTo>
                  <a:pt x="6275949" y="686680"/>
                  <a:pt x="6259484" y="692727"/>
                  <a:pt x="6242858" y="698269"/>
                </a:cubicBezTo>
                <a:lnTo>
                  <a:pt x="6217920" y="706582"/>
                </a:lnTo>
                <a:lnTo>
                  <a:pt x="6192982" y="714895"/>
                </a:lnTo>
                <a:cubicBezTo>
                  <a:pt x="6163964" y="743912"/>
                  <a:pt x="6183792" y="729041"/>
                  <a:pt x="6126480" y="748145"/>
                </a:cubicBezTo>
                <a:lnTo>
                  <a:pt x="6101542" y="756458"/>
                </a:lnTo>
                <a:lnTo>
                  <a:pt x="6076604" y="764771"/>
                </a:lnTo>
                <a:cubicBezTo>
                  <a:pt x="6071062" y="770313"/>
                  <a:pt x="6066698" y="777364"/>
                  <a:pt x="6059978" y="781396"/>
                </a:cubicBezTo>
                <a:cubicBezTo>
                  <a:pt x="6052464" y="785904"/>
                  <a:pt x="6043094" y="786257"/>
                  <a:pt x="6035040" y="789709"/>
                </a:cubicBezTo>
                <a:cubicBezTo>
                  <a:pt x="6023650" y="794591"/>
                  <a:pt x="6012415" y="799959"/>
                  <a:pt x="6001789" y="806335"/>
                </a:cubicBezTo>
                <a:cubicBezTo>
                  <a:pt x="5931098" y="848750"/>
                  <a:pt x="5977764" y="833122"/>
                  <a:pt x="5918662" y="847898"/>
                </a:cubicBezTo>
                <a:cubicBezTo>
                  <a:pt x="5876533" y="890027"/>
                  <a:pt x="5931057" y="840461"/>
                  <a:pt x="5877098" y="872836"/>
                </a:cubicBezTo>
                <a:cubicBezTo>
                  <a:pt x="5870378" y="876868"/>
                  <a:pt x="5867483" y="885957"/>
                  <a:pt x="5860473" y="889462"/>
                </a:cubicBezTo>
                <a:cubicBezTo>
                  <a:pt x="5844798" y="897299"/>
                  <a:pt x="5810596" y="906087"/>
                  <a:pt x="5810596" y="906087"/>
                </a:cubicBezTo>
                <a:cubicBezTo>
                  <a:pt x="5753429" y="944199"/>
                  <a:pt x="5779676" y="933019"/>
                  <a:pt x="5735782" y="947651"/>
                </a:cubicBezTo>
                <a:cubicBezTo>
                  <a:pt x="5693651" y="989780"/>
                  <a:pt x="5748179" y="940211"/>
                  <a:pt x="5694218" y="972589"/>
                </a:cubicBezTo>
                <a:cubicBezTo>
                  <a:pt x="5637171" y="1006819"/>
                  <a:pt x="5723294" y="973983"/>
                  <a:pt x="5652655" y="997527"/>
                </a:cubicBezTo>
                <a:cubicBezTo>
                  <a:pt x="5612507" y="1037675"/>
                  <a:pt x="5663529" y="988827"/>
                  <a:pt x="5611091" y="1030778"/>
                </a:cubicBezTo>
                <a:cubicBezTo>
                  <a:pt x="5604971" y="1035674"/>
                  <a:pt x="5601476" y="1043899"/>
                  <a:pt x="5594466" y="1047404"/>
                </a:cubicBezTo>
                <a:cubicBezTo>
                  <a:pt x="5578791" y="1055241"/>
                  <a:pt x="5561215" y="1058487"/>
                  <a:pt x="5544589" y="1064029"/>
                </a:cubicBezTo>
                <a:lnTo>
                  <a:pt x="5519651" y="1072342"/>
                </a:lnTo>
                <a:lnTo>
                  <a:pt x="5494713" y="1080655"/>
                </a:lnTo>
                <a:cubicBezTo>
                  <a:pt x="5489171" y="1086197"/>
                  <a:pt x="5485097" y="1093775"/>
                  <a:pt x="5478087" y="1097280"/>
                </a:cubicBezTo>
                <a:cubicBezTo>
                  <a:pt x="5462412" y="1105117"/>
                  <a:pt x="5444836" y="1108363"/>
                  <a:pt x="5428211" y="1113905"/>
                </a:cubicBezTo>
                <a:lnTo>
                  <a:pt x="5378335" y="1130531"/>
                </a:lnTo>
                <a:cubicBezTo>
                  <a:pt x="5287383" y="1160849"/>
                  <a:pt x="5425144" y="1112497"/>
                  <a:pt x="5328458" y="1155469"/>
                </a:cubicBezTo>
                <a:cubicBezTo>
                  <a:pt x="5312444" y="1162587"/>
                  <a:pt x="5295207" y="1166553"/>
                  <a:pt x="5278582" y="1172095"/>
                </a:cubicBezTo>
                <a:cubicBezTo>
                  <a:pt x="5218803" y="1192021"/>
                  <a:pt x="5293441" y="1167849"/>
                  <a:pt x="5220393" y="1188720"/>
                </a:cubicBezTo>
                <a:cubicBezTo>
                  <a:pt x="5211968" y="1191127"/>
                  <a:pt x="5204009" y="1195132"/>
                  <a:pt x="5195455" y="1197033"/>
                </a:cubicBezTo>
                <a:cubicBezTo>
                  <a:pt x="5179001" y="1200689"/>
                  <a:pt x="5162204" y="1202574"/>
                  <a:pt x="5145578" y="1205345"/>
                </a:cubicBezTo>
                <a:cubicBezTo>
                  <a:pt x="5069923" y="1230564"/>
                  <a:pt x="5189399" y="1191883"/>
                  <a:pt x="5079076" y="1221971"/>
                </a:cubicBezTo>
                <a:cubicBezTo>
                  <a:pt x="5062169" y="1226582"/>
                  <a:pt x="5045825" y="1233054"/>
                  <a:pt x="5029200" y="1238596"/>
                </a:cubicBezTo>
                <a:cubicBezTo>
                  <a:pt x="5020887" y="1241367"/>
                  <a:pt x="5012763" y="1244784"/>
                  <a:pt x="5004262" y="1246909"/>
                </a:cubicBezTo>
                <a:cubicBezTo>
                  <a:pt x="4993178" y="1249680"/>
                  <a:pt x="4981996" y="1252083"/>
                  <a:pt x="4971011" y="1255222"/>
                </a:cubicBezTo>
                <a:cubicBezTo>
                  <a:pt x="4962586" y="1257629"/>
                  <a:pt x="4954611" y="1261565"/>
                  <a:pt x="4946073" y="1263535"/>
                </a:cubicBezTo>
                <a:cubicBezTo>
                  <a:pt x="4918539" y="1269889"/>
                  <a:pt x="4890920" y="1276164"/>
                  <a:pt x="4862946" y="1280160"/>
                </a:cubicBezTo>
                <a:lnTo>
                  <a:pt x="4804756" y="1288473"/>
                </a:lnTo>
                <a:cubicBezTo>
                  <a:pt x="4782612" y="1291425"/>
                  <a:pt x="4760335" y="1293388"/>
                  <a:pt x="4738255" y="1296785"/>
                </a:cubicBezTo>
                <a:cubicBezTo>
                  <a:pt x="4724290" y="1298933"/>
                  <a:pt x="4710678" y="1303100"/>
                  <a:pt x="4696691" y="1305098"/>
                </a:cubicBezTo>
                <a:cubicBezTo>
                  <a:pt x="4671851" y="1308647"/>
                  <a:pt x="4646774" y="1310299"/>
                  <a:pt x="4621876" y="1313411"/>
                </a:cubicBezTo>
                <a:cubicBezTo>
                  <a:pt x="4602434" y="1315841"/>
                  <a:pt x="4583083" y="1318953"/>
                  <a:pt x="4563687" y="1321724"/>
                </a:cubicBezTo>
                <a:cubicBezTo>
                  <a:pt x="4515151" y="1337901"/>
                  <a:pt x="4562026" y="1323718"/>
                  <a:pt x="4488873" y="1338349"/>
                </a:cubicBezTo>
                <a:cubicBezTo>
                  <a:pt x="4457468" y="1344630"/>
                  <a:pt x="4437551" y="1352686"/>
                  <a:pt x="4405746" y="1363287"/>
                </a:cubicBezTo>
                <a:cubicBezTo>
                  <a:pt x="4397433" y="1366058"/>
                  <a:pt x="4389482" y="1370361"/>
                  <a:pt x="4380807" y="1371600"/>
                </a:cubicBezTo>
                <a:cubicBezTo>
                  <a:pt x="4347973" y="1376291"/>
                  <a:pt x="4313462" y="1380124"/>
                  <a:pt x="4281055" y="1388225"/>
                </a:cubicBezTo>
                <a:cubicBezTo>
                  <a:pt x="4272554" y="1390350"/>
                  <a:pt x="4264541" y="1394131"/>
                  <a:pt x="4256116" y="1396538"/>
                </a:cubicBezTo>
                <a:cubicBezTo>
                  <a:pt x="4245131" y="1399677"/>
                  <a:pt x="4234018" y="1402373"/>
                  <a:pt x="4222866" y="1404851"/>
                </a:cubicBezTo>
                <a:cubicBezTo>
                  <a:pt x="4209073" y="1407916"/>
                  <a:pt x="4194933" y="1409446"/>
                  <a:pt x="4181302" y="1413164"/>
                </a:cubicBezTo>
                <a:cubicBezTo>
                  <a:pt x="4164395" y="1417775"/>
                  <a:pt x="4146007" y="1420068"/>
                  <a:pt x="4131426" y="1429789"/>
                </a:cubicBezTo>
                <a:cubicBezTo>
                  <a:pt x="4123113" y="1435331"/>
                  <a:pt x="4115670" y="1442479"/>
                  <a:pt x="4106487" y="1446415"/>
                </a:cubicBezTo>
                <a:cubicBezTo>
                  <a:pt x="4073952" y="1460358"/>
                  <a:pt x="4056898" y="1448995"/>
                  <a:pt x="4023360" y="1471353"/>
                </a:cubicBezTo>
                <a:cubicBezTo>
                  <a:pt x="3991131" y="1492838"/>
                  <a:pt x="4007900" y="1484819"/>
                  <a:pt x="3973484" y="1496291"/>
                </a:cubicBezTo>
                <a:cubicBezTo>
                  <a:pt x="3944466" y="1525307"/>
                  <a:pt x="3964293" y="1510438"/>
                  <a:pt x="3906982" y="1529542"/>
                </a:cubicBezTo>
                <a:lnTo>
                  <a:pt x="3882044" y="1537855"/>
                </a:lnTo>
                <a:cubicBezTo>
                  <a:pt x="3876502" y="1543397"/>
                  <a:pt x="3872428" y="1550975"/>
                  <a:pt x="3865418" y="1554480"/>
                </a:cubicBezTo>
                <a:cubicBezTo>
                  <a:pt x="3849743" y="1562317"/>
                  <a:pt x="3815542" y="1571105"/>
                  <a:pt x="3815542" y="1571105"/>
                </a:cubicBezTo>
                <a:cubicBezTo>
                  <a:pt x="3807229" y="1576647"/>
                  <a:pt x="3799734" y="1583673"/>
                  <a:pt x="3790604" y="1587731"/>
                </a:cubicBezTo>
                <a:cubicBezTo>
                  <a:pt x="3774590" y="1594849"/>
                  <a:pt x="3740727" y="1604356"/>
                  <a:pt x="3740727" y="1604356"/>
                </a:cubicBezTo>
                <a:cubicBezTo>
                  <a:pt x="3667374" y="1653260"/>
                  <a:pt x="3784614" y="1578257"/>
                  <a:pt x="3665913" y="1637607"/>
                </a:cubicBezTo>
                <a:cubicBezTo>
                  <a:pt x="3622030" y="1659548"/>
                  <a:pt x="3612155" y="1668404"/>
                  <a:pt x="3574473" y="1679171"/>
                </a:cubicBezTo>
                <a:cubicBezTo>
                  <a:pt x="3563488" y="1682310"/>
                  <a:pt x="3552306" y="1684713"/>
                  <a:pt x="3541222" y="1687484"/>
                </a:cubicBezTo>
                <a:cubicBezTo>
                  <a:pt x="3512204" y="1716500"/>
                  <a:pt x="3532030" y="1701632"/>
                  <a:pt x="3474720" y="1720735"/>
                </a:cubicBezTo>
                <a:lnTo>
                  <a:pt x="3449782" y="1729047"/>
                </a:lnTo>
                <a:cubicBezTo>
                  <a:pt x="3444240" y="1734589"/>
                  <a:pt x="3440166" y="1742168"/>
                  <a:pt x="3433156" y="1745673"/>
                </a:cubicBezTo>
                <a:cubicBezTo>
                  <a:pt x="3417482" y="1753510"/>
                  <a:pt x="3383280" y="1762298"/>
                  <a:pt x="3383280" y="1762298"/>
                </a:cubicBezTo>
                <a:cubicBezTo>
                  <a:pt x="3341156" y="1804424"/>
                  <a:pt x="3395672" y="1754863"/>
                  <a:pt x="3341716" y="1787236"/>
                </a:cubicBezTo>
                <a:cubicBezTo>
                  <a:pt x="3284655" y="1821472"/>
                  <a:pt x="3370807" y="1788623"/>
                  <a:pt x="3300153" y="1812175"/>
                </a:cubicBezTo>
                <a:cubicBezTo>
                  <a:pt x="3294611" y="1817717"/>
                  <a:pt x="3290247" y="1824768"/>
                  <a:pt x="3283527" y="1828800"/>
                </a:cubicBezTo>
                <a:cubicBezTo>
                  <a:pt x="3275005" y="1833913"/>
                  <a:pt x="3231554" y="1843871"/>
                  <a:pt x="3225338" y="1845425"/>
                </a:cubicBezTo>
                <a:cubicBezTo>
                  <a:pt x="3195991" y="1874774"/>
                  <a:pt x="3221322" y="1855590"/>
                  <a:pt x="3167149" y="1870364"/>
                </a:cubicBezTo>
                <a:cubicBezTo>
                  <a:pt x="3150242" y="1874975"/>
                  <a:pt x="3117273" y="1886989"/>
                  <a:pt x="3117273" y="1886989"/>
                </a:cubicBezTo>
                <a:cubicBezTo>
                  <a:pt x="3082759" y="1921503"/>
                  <a:pt x="3122550" y="1887414"/>
                  <a:pt x="3067396" y="1911927"/>
                </a:cubicBezTo>
                <a:cubicBezTo>
                  <a:pt x="3052632" y="1918489"/>
                  <a:pt x="3040597" y="1930303"/>
                  <a:pt x="3025833" y="1936865"/>
                </a:cubicBezTo>
                <a:cubicBezTo>
                  <a:pt x="2977882" y="1958177"/>
                  <a:pt x="3008175" y="1933226"/>
                  <a:pt x="2967644" y="1953491"/>
                </a:cubicBezTo>
                <a:cubicBezTo>
                  <a:pt x="2958708" y="1957959"/>
                  <a:pt x="2951642" y="1965648"/>
                  <a:pt x="2942706" y="1970116"/>
                </a:cubicBezTo>
                <a:cubicBezTo>
                  <a:pt x="2924880" y="1979029"/>
                  <a:pt x="2893278" y="1982948"/>
                  <a:pt x="2876204" y="1986742"/>
                </a:cubicBezTo>
                <a:cubicBezTo>
                  <a:pt x="2838519" y="1995117"/>
                  <a:pt x="2834514" y="1997867"/>
                  <a:pt x="2793076" y="2011680"/>
                </a:cubicBezTo>
                <a:cubicBezTo>
                  <a:pt x="2730400" y="2032572"/>
                  <a:pt x="2807650" y="2004393"/>
                  <a:pt x="2743200" y="2036618"/>
                </a:cubicBezTo>
                <a:cubicBezTo>
                  <a:pt x="2731273" y="2042581"/>
                  <a:pt x="2695666" y="2050580"/>
                  <a:pt x="2685011" y="2053244"/>
                </a:cubicBezTo>
                <a:cubicBezTo>
                  <a:pt x="2611653" y="2102148"/>
                  <a:pt x="2728908" y="2027139"/>
                  <a:pt x="2610196" y="2086495"/>
                </a:cubicBezTo>
                <a:cubicBezTo>
                  <a:pt x="2561269" y="2110959"/>
                  <a:pt x="2588705" y="2099200"/>
                  <a:pt x="2527069" y="2119745"/>
                </a:cubicBezTo>
                <a:lnTo>
                  <a:pt x="2477193" y="2136371"/>
                </a:lnTo>
                <a:lnTo>
                  <a:pt x="2452255" y="2144684"/>
                </a:lnTo>
                <a:cubicBezTo>
                  <a:pt x="2419781" y="2177156"/>
                  <a:pt x="2453856" y="2148040"/>
                  <a:pt x="2410691" y="2169622"/>
                </a:cubicBezTo>
                <a:cubicBezTo>
                  <a:pt x="2346233" y="2201851"/>
                  <a:pt x="2423498" y="2173665"/>
                  <a:pt x="2360815" y="2194560"/>
                </a:cubicBezTo>
                <a:cubicBezTo>
                  <a:pt x="2328339" y="2227034"/>
                  <a:pt x="2362417" y="2197914"/>
                  <a:pt x="2319251" y="2219498"/>
                </a:cubicBezTo>
                <a:cubicBezTo>
                  <a:pt x="2310315" y="2223966"/>
                  <a:pt x="2302114" y="2229883"/>
                  <a:pt x="2294313" y="2236124"/>
                </a:cubicBezTo>
                <a:cubicBezTo>
                  <a:pt x="2288193" y="2241020"/>
                  <a:pt x="2284697" y="2249244"/>
                  <a:pt x="2277687" y="2252749"/>
                </a:cubicBezTo>
                <a:cubicBezTo>
                  <a:pt x="2262012" y="2260586"/>
                  <a:pt x="2242393" y="2259654"/>
                  <a:pt x="2227811" y="2269375"/>
                </a:cubicBezTo>
                <a:cubicBezTo>
                  <a:pt x="2170644" y="2307486"/>
                  <a:pt x="2196891" y="2296306"/>
                  <a:pt x="2152996" y="2310938"/>
                </a:cubicBezTo>
                <a:cubicBezTo>
                  <a:pt x="2120523" y="2343413"/>
                  <a:pt x="2154598" y="2314294"/>
                  <a:pt x="2111433" y="2335876"/>
                </a:cubicBezTo>
                <a:cubicBezTo>
                  <a:pt x="2102497" y="2340344"/>
                  <a:pt x="2095431" y="2348034"/>
                  <a:pt x="2086495" y="2352502"/>
                </a:cubicBezTo>
                <a:cubicBezTo>
                  <a:pt x="2078657" y="2356421"/>
                  <a:pt x="2069394" y="2356896"/>
                  <a:pt x="2061556" y="2360815"/>
                </a:cubicBezTo>
                <a:cubicBezTo>
                  <a:pt x="2052620" y="2365283"/>
                  <a:pt x="2045554" y="2372972"/>
                  <a:pt x="2036618" y="2377440"/>
                </a:cubicBezTo>
                <a:cubicBezTo>
                  <a:pt x="2028781" y="2381359"/>
                  <a:pt x="2019734" y="2382301"/>
                  <a:pt x="2011680" y="2385753"/>
                </a:cubicBezTo>
                <a:cubicBezTo>
                  <a:pt x="1978381" y="2400024"/>
                  <a:pt x="1984677" y="2402895"/>
                  <a:pt x="1953491" y="2410691"/>
                </a:cubicBezTo>
                <a:cubicBezTo>
                  <a:pt x="1864006" y="2433062"/>
                  <a:pt x="1880754" y="2427143"/>
                  <a:pt x="1778924" y="2435629"/>
                </a:cubicBezTo>
                <a:cubicBezTo>
                  <a:pt x="1698756" y="2455672"/>
                  <a:pt x="1771937" y="2439514"/>
                  <a:pt x="1612669" y="2452255"/>
                </a:cubicBezTo>
                <a:cubicBezTo>
                  <a:pt x="1587657" y="2454256"/>
                  <a:pt x="1562793" y="2457796"/>
                  <a:pt x="1537855" y="2460567"/>
                </a:cubicBezTo>
                <a:cubicBezTo>
                  <a:pt x="1205348" y="2452042"/>
                  <a:pt x="1321759" y="2452255"/>
                  <a:pt x="1188720" y="2452255"/>
                </a:cubicBezTo>
              </a:path>
            </a:pathLst>
          </a:custGeom>
          <a:noFill/>
          <a:ln w="31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58189" y="3802604"/>
            <a:ext cx="7348871" cy="2460567"/>
          </a:xfrm>
          <a:custGeom>
            <a:avLst/>
            <a:gdLst>
              <a:gd name="connsiteX0" fmla="*/ 989215 w 7348871"/>
              <a:gd name="connsiteY0" fmla="*/ 2460567 h 2460567"/>
              <a:gd name="connsiteX1" fmla="*/ 1005840 w 7348871"/>
              <a:gd name="connsiteY1" fmla="*/ 2369127 h 2460567"/>
              <a:gd name="connsiteX2" fmla="*/ 1022466 w 7348871"/>
              <a:gd name="connsiteY2" fmla="*/ 2335876 h 2460567"/>
              <a:gd name="connsiteX3" fmla="*/ 1030778 w 7348871"/>
              <a:gd name="connsiteY3" fmla="*/ 2310938 h 2460567"/>
              <a:gd name="connsiteX4" fmla="*/ 1047404 w 7348871"/>
              <a:gd name="connsiteY4" fmla="*/ 2277687 h 2460567"/>
              <a:gd name="connsiteX5" fmla="*/ 1055716 w 7348871"/>
              <a:gd name="connsiteY5" fmla="*/ 2252749 h 2460567"/>
              <a:gd name="connsiteX6" fmla="*/ 1072342 w 7348871"/>
              <a:gd name="connsiteY6" fmla="*/ 2236124 h 2460567"/>
              <a:gd name="connsiteX7" fmla="*/ 1088967 w 7348871"/>
              <a:gd name="connsiteY7" fmla="*/ 2186247 h 2460567"/>
              <a:gd name="connsiteX8" fmla="*/ 1113906 w 7348871"/>
              <a:gd name="connsiteY8" fmla="*/ 2136371 h 2460567"/>
              <a:gd name="connsiteX9" fmla="*/ 1105593 w 7348871"/>
              <a:gd name="connsiteY9" fmla="*/ 2111433 h 2460567"/>
              <a:gd name="connsiteX10" fmla="*/ 1055716 w 7348871"/>
              <a:gd name="connsiteY10" fmla="*/ 2086495 h 2460567"/>
              <a:gd name="connsiteX11" fmla="*/ 1014153 w 7348871"/>
              <a:gd name="connsiteY11" fmla="*/ 2053244 h 2460567"/>
              <a:gd name="connsiteX12" fmla="*/ 980902 w 7348871"/>
              <a:gd name="connsiteY12" fmla="*/ 2036618 h 2460567"/>
              <a:gd name="connsiteX13" fmla="*/ 939338 w 7348871"/>
              <a:gd name="connsiteY13" fmla="*/ 2011680 h 2460567"/>
              <a:gd name="connsiteX14" fmla="*/ 939338 w 7348871"/>
              <a:gd name="connsiteY14" fmla="*/ 1953491 h 2460567"/>
              <a:gd name="connsiteX15" fmla="*/ 964276 w 7348871"/>
              <a:gd name="connsiteY15" fmla="*/ 1936865 h 2460567"/>
              <a:gd name="connsiteX16" fmla="*/ 972589 w 7348871"/>
              <a:gd name="connsiteY16" fmla="*/ 1911927 h 2460567"/>
              <a:gd name="connsiteX17" fmla="*/ 939338 w 7348871"/>
              <a:gd name="connsiteY17" fmla="*/ 1870364 h 2460567"/>
              <a:gd name="connsiteX18" fmla="*/ 889462 w 7348871"/>
              <a:gd name="connsiteY18" fmla="*/ 1853738 h 2460567"/>
              <a:gd name="connsiteX19" fmla="*/ 864524 w 7348871"/>
              <a:gd name="connsiteY19" fmla="*/ 1837113 h 2460567"/>
              <a:gd name="connsiteX20" fmla="*/ 798022 w 7348871"/>
              <a:gd name="connsiteY20" fmla="*/ 1820487 h 2460567"/>
              <a:gd name="connsiteX21" fmla="*/ 781396 w 7348871"/>
              <a:gd name="connsiteY21" fmla="*/ 1795549 h 2460567"/>
              <a:gd name="connsiteX22" fmla="*/ 814647 w 7348871"/>
              <a:gd name="connsiteY22" fmla="*/ 1753985 h 2460567"/>
              <a:gd name="connsiteX23" fmla="*/ 847898 w 7348871"/>
              <a:gd name="connsiteY23" fmla="*/ 1704109 h 2460567"/>
              <a:gd name="connsiteX24" fmla="*/ 806335 w 7348871"/>
              <a:gd name="connsiteY24" fmla="*/ 1670858 h 2460567"/>
              <a:gd name="connsiteX25" fmla="*/ 773084 w 7348871"/>
              <a:gd name="connsiteY25" fmla="*/ 1645920 h 2460567"/>
              <a:gd name="connsiteX26" fmla="*/ 731520 w 7348871"/>
              <a:gd name="connsiteY26" fmla="*/ 1629295 h 2460567"/>
              <a:gd name="connsiteX27" fmla="*/ 698269 w 7348871"/>
              <a:gd name="connsiteY27" fmla="*/ 1612669 h 2460567"/>
              <a:gd name="connsiteX28" fmla="*/ 665018 w 7348871"/>
              <a:gd name="connsiteY28" fmla="*/ 1604356 h 2460567"/>
              <a:gd name="connsiteX29" fmla="*/ 623455 w 7348871"/>
              <a:gd name="connsiteY29" fmla="*/ 1587731 h 2460567"/>
              <a:gd name="connsiteX30" fmla="*/ 598516 w 7348871"/>
              <a:gd name="connsiteY30" fmla="*/ 1571105 h 2460567"/>
              <a:gd name="connsiteX31" fmla="*/ 556953 w 7348871"/>
              <a:gd name="connsiteY31" fmla="*/ 1562793 h 2460567"/>
              <a:gd name="connsiteX32" fmla="*/ 515389 w 7348871"/>
              <a:gd name="connsiteY32" fmla="*/ 1546167 h 2460567"/>
              <a:gd name="connsiteX33" fmla="*/ 473826 w 7348871"/>
              <a:gd name="connsiteY33" fmla="*/ 1537855 h 2460567"/>
              <a:gd name="connsiteX34" fmla="*/ 440575 w 7348871"/>
              <a:gd name="connsiteY34" fmla="*/ 1521229 h 2460567"/>
              <a:gd name="connsiteX35" fmla="*/ 415636 w 7348871"/>
              <a:gd name="connsiteY35" fmla="*/ 1512916 h 2460567"/>
              <a:gd name="connsiteX36" fmla="*/ 457200 w 7348871"/>
              <a:gd name="connsiteY36" fmla="*/ 1487978 h 2460567"/>
              <a:gd name="connsiteX37" fmla="*/ 473826 w 7348871"/>
              <a:gd name="connsiteY37" fmla="*/ 1471353 h 2460567"/>
              <a:gd name="connsiteX38" fmla="*/ 482138 w 7348871"/>
              <a:gd name="connsiteY38" fmla="*/ 1446415 h 2460567"/>
              <a:gd name="connsiteX39" fmla="*/ 440575 w 7348871"/>
              <a:gd name="connsiteY39" fmla="*/ 1438102 h 2460567"/>
              <a:gd name="connsiteX40" fmla="*/ 415636 w 7348871"/>
              <a:gd name="connsiteY40" fmla="*/ 1421476 h 2460567"/>
              <a:gd name="connsiteX41" fmla="*/ 332509 w 7348871"/>
              <a:gd name="connsiteY41" fmla="*/ 1396538 h 2460567"/>
              <a:gd name="connsiteX42" fmla="*/ 307571 w 7348871"/>
              <a:gd name="connsiteY42" fmla="*/ 1388225 h 2460567"/>
              <a:gd name="connsiteX43" fmla="*/ 241069 w 7348871"/>
              <a:gd name="connsiteY43" fmla="*/ 1371600 h 2460567"/>
              <a:gd name="connsiteX44" fmla="*/ 191193 w 7348871"/>
              <a:gd name="connsiteY44" fmla="*/ 1354975 h 2460567"/>
              <a:gd name="connsiteX45" fmla="*/ 166255 w 7348871"/>
              <a:gd name="connsiteY45" fmla="*/ 1346662 h 2460567"/>
              <a:gd name="connsiteX46" fmla="*/ 182880 w 7348871"/>
              <a:gd name="connsiteY46" fmla="*/ 1321724 h 2460567"/>
              <a:gd name="connsiteX47" fmla="*/ 199506 w 7348871"/>
              <a:gd name="connsiteY47" fmla="*/ 1305098 h 2460567"/>
              <a:gd name="connsiteX48" fmla="*/ 207818 w 7348871"/>
              <a:gd name="connsiteY48" fmla="*/ 1271847 h 2460567"/>
              <a:gd name="connsiteX49" fmla="*/ 199506 w 7348871"/>
              <a:gd name="connsiteY49" fmla="*/ 1246909 h 2460567"/>
              <a:gd name="connsiteX50" fmla="*/ 149629 w 7348871"/>
              <a:gd name="connsiteY50" fmla="*/ 1221971 h 2460567"/>
              <a:gd name="connsiteX51" fmla="*/ 133004 w 7348871"/>
              <a:gd name="connsiteY51" fmla="*/ 1205345 h 2460567"/>
              <a:gd name="connsiteX52" fmla="*/ 66502 w 7348871"/>
              <a:gd name="connsiteY52" fmla="*/ 1180407 h 2460567"/>
              <a:gd name="connsiteX53" fmla="*/ 49876 w 7348871"/>
              <a:gd name="connsiteY53" fmla="*/ 1163782 h 2460567"/>
              <a:gd name="connsiteX54" fmla="*/ 24938 w 7348871"/>
              <a:gd name="connsiteY54" fmla="*/ 1155469 h 2460567"/>
              <a:gd name="connsiteX55" fmla="*/ 0 w 7348871"/>
              <a:gd name="connsiteY55" fmla="*/ 1138844 h 2460567"/>
              <a:gd name="connsiteX56" fmla="*/ 41564 w 7348871"/>
              <a:gd name="connsiteY56" fmla="*/ 1105593 h 2460567"/>
              <a:gd name="connsiteX57" fmla="*/ 66502 w 7348871"/>
              <a:gd name="connsiteY57" fmla="*/ 1097280 h 2460567"/>
              <a:gd name="connsiteX58" fmla="*/ 58189 w 7348871"/>
              <a:gd name="connsiteY58" fmla="*/ 1005840 h 2460567"/>
              <a:gd name="connsiteX59" fmla="*/ 49876 w 7348871"/>
              <a:gd name="connsiteY59" fmla="*/ 980902 h 2460567"/>
              <a:gd name="connsiteX60" fmla="*/ 74815 w 7348871"/>
              <a:gd name="connsiteY60" fmla="*/ 939338 h 2460567"/>
              <a:gd name="connsiteX61" fmla="*/ 99753 w 7348871"/>
              <a:gd name="connsiteY61" fmla="*/ 922713 h 2460567"/>
              <a:gd name="connsiteX62" fmla="*/ 124691 w 7348871"/>
              <a:gd name="connsiteY62" fmla="*/ 914400 h 2460567"/>
              <a:gd name="connsiteX63" fmla="*/ 133004 w 7348871"/>
              <a:gd name="connsiteY63" fmla="*/ 889462 h 2460567"/>
              <a:gd name="connsiteX64" fmla="*/ 91440 w 7348871"/>
              <a:gd name="connsiteY64" fmla="*/ 847898 h 2460567"/>
              <a:gd name="connsiteX65" fmla="*/ 108066 w 7348871"/>
              <a:gd name="connsiteY65" fmla="*/ 806335 h 2460567"/>
              <a:gd name="connsiteX66" fmla="*/ 199506 w 7348871"/>
              <a:gd name="connsiteY66" fmla="*/ 764771 h 2460567"/>
              <a:gd name="connsiteX67" fmla="*/ 249382 w 7348871"/>
              <a:gd name="connsiteY67" fmla="*/ 748145 h 2460567"/>
              <a:gd name="connsiteX68" fmla="*/ 290946 w 7348871"/>
              <a:gd name="connsiteY68" fmla="*/ 731520 h 2460567"/>
              <a:gd name="connsiteX69" fmla="*/ 349135 w 7348871"/>
              <a:gd name="connsiteY69" fmla="*/ 723207 h 2460567"/>
              <a:gd name="connsiteX70" fmla="*/ 374073 w 7348871"/>
              <a:gd name="connsiteY70" fmla="*/ 698269 h 2460567"/>
              <a:gd name="connsiteX71" fmla="*/ 415636 w 7348871"/>
              <a:gd name="connsiteY71" fmla="*/ 689956 h 2460567"/>
              <a:gd name="connsiteX72" fmla="*/ 440575 w 7348871"/>
              <a:gd name="connsiteY72" fmla="*/ 681644 h 2460567"/>
              <a:gd name="connsiteX73" fmla="*/ 423949 w 7348871"/>
              <a:gd name="connsiteY73" fmla="*/ 665018 h 2460567"/>
              <a:gd name="connsiteX74" fmla="*/ 399011 w 7348871"/>
              <a:gd name="connsiteY74" fmla="*/ 648393 h 2460567"/>
              <a:gd name="connsiteX75" fmla="*/ 415636 w 7348871"/>
              <a:gd name="connsiteY75" fmla="*/ 631767 h 2460567"/>
              <a:gd name="connsiteX76" fmla="*/ 440575 w 7348871"/>
              <a:gd name="connsiteY76" fmla="*/ 615142 h 2460567"/>
              <a:gd name="connsiteX77" fmla="*/ 448887 w 7348871"/>
              <a:gd name="connsiteY77" fmla="*/ 590204 h 2460567"/>
              <a:gd name="connsiteX78" fmla="*/ 457200 w 7348871"/>
              <a:gd name="connsiteY78" fmla="*/ 540327 h 2460567"/>
              <a:gd name="connsiteX79" fmla="*/ 523702 w 7348871"/>
              <a:gd name="connsiteY79" fmla="*/ 507076 h 2460567"/>
              <a:gd name="connsiteX80" fmla="*/ 598516 w 7348871"/>
              <a:gd name="connsiteY80" fmla="*/ 465513 h 2460567"/>
              <a:gd name="connsiteX81" fmla="*/ 640080 w 7348871"/>
              <a:gd name="connsiteY81" fmla="*/ 423949 h 2460567"/>
              <a:gd name="connsiteX82" fmla="*/ 656706 w 7348871"/>
              <a:gd name="connsiteY82" fmla="*/ 407324 h 2460567"/>
              <a:gd name="connsiteX83" fmla="*/ 706582 w 7348871"/>
              <a:gd name="connsiteY83" fmla="*/ 390698 h 2460567"/>
              <a:gd name="connsiteX84" fmla="*/ 789709 w 7348871"/>
              <a:gd name="connsiteY84" fmla="*/ 399011 h 2460567"/>
              <a:gd name="connsiteX85" fmla="*/ 939338 w 7348871"/>
              <a:gd name="connsiteY85" fmla="*/ 390698 h 2460567"/>
              <a:gd name="connsiteX86" fmla="*/ 980902 w 7348871"/>
              <a:gd name="connsiteY86" fmla="*/ 382385 h 2460567"/>
              <a:gd name="connsiteX87" fmla="*/ 1138844 w 7348871"/>
              <a:gd name="connsiteY87" fmla="*/ 374073 h 2460567"/>
              <a:gd name="connsiteX88" fmla="*/ 1172095 w 7348871"/>
              <a:gd name="connsiteY88" fmla="*/ 365760 h 2460567"/>
              <a:gd name="connsiteX89" fmla="*/ 1338349 w 7348871"/>
              <a:gd name="connsiteY89" fmla="*/ 349135 h 2460567"/>
              <a:gd name="connsiteX90" fmla="*/ 1413164 w 7348871"/>
              <a:gd name="connsiteY90" fmla="*/ 340822 h 2460567"/>
              <a:gd name="connsiteX91" fmla="*/ 1496291 w 7348871"/>
              <a:gd name="connsiteY91" fmla="*/ 315884 h 2460567"/>
              <a:gd name="connsiteX92" fmla="*/ 1521229 w 7348871"/>
              <a:gd name="connsiteY92" fmla="*/ 307571 h 2460567"/>
              <a:gd name="connsiteX93" fmla="*/ 1546167 w 7348871"/>
              <a:gd name="connsiteY93" fmla="*/ 299258 h 2460567"/>
              <a:gd name="connsiteX94" fmla="*/ 1620982 w 7348871"/>
              <a:gd name="connsiteY94" fmla="*/ 257695 h 2460567"/>
              <a:gd name="connsiteX95" fmla="*/ 1679171 w 7348871"/>
              <a:gd name="connsiteY95" fmla="*/ 216131 h 2460567"/>
              <a:gd name="connsiteX96" fmla="*/ 1704109 w 7348871"/>
              <a:gd name="connsiteY96" fmla="*/ 199505 h 2460567"/>
              <a:gd name="connsiteX97" fmla="*/ 1753986 w 7348871"/>
              <a:gd name="connsiteY97" fmla="*/ 182880 h 2460567"/>
              <a:gd name="connsiteX98" fmla="*/ 1778924 w 7348871"/>
              <a:gd name="connsiteY98" fmla="*/ 174567 h 2460567"/>
              <a:gd name="connsiteX99" fmla="*/ 1828800 w 7348871"/>
              <a:gd name="connsiteY99" fmla="*/ 149629 h 2460567"/>
              <a:gd name="connsiteX100" fmla="*/ 1862051 w 7348871"/>
              <a:gd name="connsiteY100" fmla="*/ 116378 h 2460567"/>
              <a:gd name="connsiteX101" fmla="*/ 1903615 w 7348871"/>
              <a:gd name="connsiteY101" fmla="*/ 83127 h 2460567"/>
              <a:gd name="connsiteX102" fmla="*/ 1986742 w 7348871"/>
              <a:gd name="connsiteY102" fmla="*/ 99753 h 2460567"/>
              <a:gd name="connsiteX103" fmla="*/ 2244436 w 7348871"/>
              <a:gd name="connsiteY103" fmla="*/ 91440 h 2460567"/>
              <a:gd name="connsiteX104" fmla="*/ 2294313 w 7348871"/>
              <a:gd name="connsiteY104" fmla="*/ 74815 h 2460567"/>
              <a:gd name="connsiteX105" fmla="*/ 2335876 w 7348871"/>
              <a:gd name="connsiteY105" fmla="*/ 49876 h 2460567"/>
              <a:gd name="connsiteX106" fmla="*/ 2360815 w 7348871"/>
              <a:gd name="connsiteY106" fmla="*/ 33251 h 2460567"/>
              <a:gd name="connsiteX107" fmla="*/ 2385753 w 7348871"/>
              <a:gd name="connsiteY107" fmla="*/ 24938 h 2460567"/>
              <a:gd name="connsiteX108" fmla="*/ 2435629 w 7348871"/>
              <a:gd name="connsiteY108" fmla="*/ 0 h 2460567"/>
              <a:gd name="connsiteX109" fmla="*/ 2618509 w 7348871"/>
              <a:gd name="connsiteY109" fmla="*/ 8313 h 2460567"/>
              <a:gd name="connsiteX110" fmla="*/ 2668386 w 7348871"/>
              <a:gd name="connsiteY110" fmla="*/ 24938 h 2460567"/>
              <a:gd name="connsiteX111" fmla="*/ 2867891 w 7348871"/>
              <a:gd name="connsiteY111" fmla="*/ 49876 h 2460567"/>
              <a:gd name="connsiteX112" fmla="*/ 2934393 w 7348871"/>
              <a:gd name="connsiteY112" fmla="*/ 66502 h 2460567"/>
              <a:gd name="connsiteX113" fmla="*/ 2959331 w 7348871"/>
              <a:gd name="connsiteY113" fmla="*/ 74815 h 2460567"/>
              <a:gd name="connsiteX114" fmla="*/ 3000895 w 7348871"/>
              <a:gd name="connsiteY114" fmla="*/ 83127 h 2460567"/>
              <a:gd name="connsiteX115" fmla="*/ 3025833 w 7348871"/>
              <a:gd name="connsiteY115" fmla="*/ 91440 h 2460567"/>
              <a:gd name="connsiteX116" fmla="*/ 3108960 w 7348871"/>
              <a:gd name="connsiteY116" fmla="*/ 99753 h 2460567"/>
              <a:gd name="connsiteX117" fmla="*/ 3167149 w 7348871"/>
              <a:gd name="connsiteY117" fmla="*/ 108065 h 2460567"/>
              <a:gd name="connsiteX118" fmla="*/ 3192087 w 7348871"/>
              <a:gd name="connsiteY118" fmla="*/ 116378 h 2460567"/>
              <a:gd name="connsiteX119" fmla="*/ 3516284 w 7348871"/>
              <a:gd name="connsiteY119" fmla="*/ 116378 h 2460567"/>
              <a:gd name="connsiteX120" fmla="*/ 3541222 w 7348871"/>
              <a:gd name="connsiteY120" fmla="*/ 99753 h 2460567"/>
              <a:gd name="connsiteX121" fmla="*/ 3557847 w 7348871"/>
              <a:gd name="connsiteY121" fmla="*/ 83127 h 2460567"/>
              <a:gd name="connsiteX122" fmla="*/ 3582786 w 7348871"/>
              <a:gd name="connsiteY122" fmla="*/ 74815 h 2460567"/>
              <a:gd name="connsiteX123" fmla="*/ 3599411 w 7348871"/>
              <a:gd name="connsiteY123" fmla="*/ 58189 h 2460567"/>
              <a:gd name="connsiteX124" fmla="*/ 3624349 w 7348871"/>
              <a:gd name="connsiteY124" fmla="*/ 49876 h 2460567"/>
              <a:gd name="connsiteX125" fmla="*/ 3757353 w 7348871"/>
              <a:gd name="connsiteY125" fmla="*/ 33251 h 2460567"/>
              <a:gd name="connsiteX126" fmla="*/ 3807229 w 7348871"/>
              <a:gd name="connsiteY126" fmla="*/ 24938 h 2460567"/>
              <a:gd name="connsiteX127" fmla="*/ 3898669 w 7348871"/>
              <a:gd name="connsiteY127" fmla="*/ 33251 h 2460567"/>
              <a:gd name="connsiteX128" fmla="*/ 3973484 w 7348871"/>
              <a:gd name="connsiteY128" fmla="*/ 58189 h 2460567"/>
              <a:gd name="connsiteX129" fmla="*/ 3998422 w 7348871"/>
              <a:gd name="connsiteY129" fmla="*/ 66502 h 2460567"/>
              <a:gd name="connsiteX130" fmla="*/ 4089862 w 7348871"/>
              <a:gd name="connsiteY130" fmla="*/ 83127 h 2460567"/>
              <a:gd name="connsiteX131" fmla="*/ 4114800 w 7348871"/>
              <a:gd name="connsiteY131" fmla="*/ 91440 h 2460567"/>
              <a:gd name="connsiteX132" fmla="*/ 4156364 w 7348871"/>
              <a:gd name="connsiteY132" fmla="*/ 99753 h 2460567"/>
              <a:gd name="connsiteX133" fmla="*/ 4247804 w 7348871"/>
              <a:gd name="connsiteY133" fmla="*/ 124691 h 2460567"/>
              <a:gd name="connsiteX134" fmla="*/ 4297680 w 7348871"/>
              <a:gd name="connsiteY134" fmla="*/ 157942 h 2460567"/>
              <a:gd name="connsiteX135" fmla="*/ 4314306 w 7348871"/>
              <a:gd name="connsiteY135" fmla="*/ 174567 h 2460567"/>
              <a:gd name="connsiteX136" fmla="*/ 4339244 w 7348871"/>
              <a:gd name="connsiteY136" fmla="*/ 182880 h 2460567"/>
              <a:gd name="connsiteX137" fmla="*/ 4372495 w 7348871"/>
              <a:gd name="connsiteY137" fmla="*/ 224444 h 2460567"/>
              <a:gd name="connsiteX138" fmla="*/ 4397433 w 7348871"/>
              <a:gd name="connsiteY138" fmla="*/ 232756 h 2460567"/>
              <a:gd name="connsiteX139" fmla="*/ 4438996 w 7348871"/>
              <a:gd name="connsiteY139" fmla="*/ 257695 h 2460567"/>
              <a:gd name="connsiteX140" fmla="*/ 4455622 w 7348871"/>
              <a:gd name="connsiteY140" fmla="*/ 274320 h 2460567"/>
              <a:gd name="connsiteX141" fmla="*/ 4480560 w 7348871"/>
              <a:gd name="connsiteY141" fmla="*/ 290945 h 2460567"/>
              <a:gd name="connsiteX142" fmla="*/ 4547062 w 7348871"/>
              <a:gd name="connsiteY142" fmla="*/ 340822 h 2460567"/>
              <a:gd name="connsiteX143" fmla="*/ 4671753 w 7348871"/>
              <a:gd name="connsiteY143" fmla="*/ 382385 h 2460567"/>
              <a:gd name="connsiteX144" fmla="*/ 4721629 w 7348871"/>
              <a:gd name="connsiteY144" fmla="*/ 399011 h 2460567"/>
              <a:gd name="connsiteX145" fmla="*/ 4746567 w 7348871"/>
              <a:gd name="connsiteY145" fmla="*/ 407324 h 2460567"/>
              <a:gd name="connsiteX146" fmla="*/ 4821382 w 7348871"/>
              <a:gd name="connsiteY146" fmla="*/ 423949 h 2460567"/>
              <a:gd name="connsiteX147" fmla="*/ 4862946 w 7348871"/>
              <a:gd name="connsiteY147" fmla="*/ 432262 h 2460567"/>
              <a:gd name="connsiteX148" fmla="*/ 4937760 w 7348871"/>
              <a:gd name="connsiteY148" fmla="*/ 457200 h 2460567"/>
              <a:gd name="connsiteX149" fmla="*/ 4962698 w 7348871"/>
              <a:gd name="connsiteY149" fmla="*/ 465513 h 2460567"/>
              <a:gd name="connsiteX150" fmla="*/ 5245331 w 7348871"/>
              <a:gd name="connsiteY150" fmla="*/ 482138 h 2460567"/>
              <a:gd name="connsiteX151" fmla="*/ 5436524 w 7348871"/>
              <a:gd name="connsiteY151" fmla="*/ 473825 h 2460567"/>
              <a:gd name="connsiteX152" fmla="*/ 5519651 w 7348871"/>
              <a:gd name="connsiteY152" fmla="*/ 448887 h 2460567"/>
              <a:gd name="connsiteX153" fmla="*/ 5544589 w 7348871"/>
              <a:gd name="connsiteY153" fmla="*/ 440575 h 2460567"/>
              <a:gd name="connsiteX154" fmla="*/ 5561215 w 7348871"/>
              <a:gd name="connsiteY154" fmla="*/ 423949 h 2460567"/>
              <a:gd name="connsiteX155" fmla="*/ 5619404 w 7348871"/>
              <a:gd name="connsiteY155" fmla="*/ 407324 h 2460567"/>
              <a:gd name="connsiteX156" fmla="*/ 5644342 w 7348871"/>
              <a:gd name="connsiteY156" fmla="*/ 399011 h 2460567"/>
              <a:gd name="connsiteX157" fmla="*/ 5727469 w 7348871"/>
              <a:gd name="connsiteY157" fmla="*/ 374073 h 2460567"/>
              <a:gd name="connsiteX158" fmla="*/ 5752407 w 7348871"/>
              <a:gd name="connsiteY158" fmla="*/ 365760 h 2460567"/>
              <a:gd name="connsiteX159" fmla="*/ 5777346 w 7348871"/>
              <a:gd name="connsiteY159" fmla="*/ 349135 h 2460567"/>
              <a:gd name="connsiteX160" fmla="*/ 5793971 w 7348871"/>
              <a:gd name="connsiteY160" fmla="*/ 332509 h 2460567"/>
              <a:gd name="connsiteX161" fmla="*/ 5818909 w 7348871"/>
              <a:gd name="connsiteY161" fmla="*/ 324196 h 2460567"/>
              <a:gd name="connsiteX162" fmla="*/ 5885411 w 7348871"/>
              <a:gd name="connsiteY162" fmla="*/ 290945 h 2460567"/>
              <a:gd name="connsiteX163" fmla="*/ 5885411 w 7348871"/>
              <a:gd name="connsiteY163" fmla="*/ 290945 h 2460567"/>
              <a:gd name="connsiteX164" fmla="*/ 5910349 w 7348871"/>
              <a:gd name="connsiteY164" fmla="*/ 274320 h 2460567"/>
              <a:gd name="connsiteX165" fmla="*/ 5960226 w 7348871"/>
              <a:gd name="connsiteY165" fmla="*/ 257695 h 2460567"/>
              <a:gd name="connsiteX166" fmla="*/ 6001789 w 7348871"/>
              <a:gd name="connsiteY166" fmla="*/ 232756 h 2460567"/>
              <a:gd name="connsiteX167" fmla="*/ 6018415 w 7348871"/>
              <a:gd name="connsiteY167" fmla="*/ 216131 h 2460567"/>
              <a:gd name="connsiteX168" fmla="*/ 6192982 w 7348871"/>
              <a:gd name="connsiteY168" fmla="*/ 191193 h 2460567"/>
              <a:gd name="connsiteX169" fmla="*/ 6284422 w 7348871"/>
              <a:gd name="connsiteY169" fmla="*/ 174567 h 2460567"/>
              <a:gd name="connsiteX170" fmla="*/ 6342611 w 7348871"/>
              <a:gd name="connsiteY170" fmla="*/ 157942 h 2460567"/>
              <a:gd name="connsiteX171" fmla="*/ 6375862 w 7348871"/>
              <a:gd name="connsiteY171" fmla="*/ 149629 h 2460567"/>
              <a:gd name="connsiteX172" fmla="*/ 6425738 w 7348871"/>
              <a:gd name="connsiteY172" fmla="*/ 124691 h 2460567"/>
              <a:gd name="connsiteX173" fmla="*/ 6450676 w 7348871"/>
              <a:gd name="connsiteY173" fmla="*/ 108065 h 2460567"/>
              <a:gd name="connsiteX174" fmla="*/ 6525491 w 7348871"/>
              <a:gd name="connsiteY174" fmla="*/ 91440 h 2460567"/>
              <a:gd name="connsiteX175" fmla="*/ 6641869 w 7348871"/>
              <a:gd name="connsiteY175" fmla="*/ 74815 h 2460567"/>
              <a:gd name="connsiteX176" fmla="*/ 6816436 w 7348871"/>
              <a:gd name="connsiteY176" fmla="*/ 83127 h 2460567"/>
              <a:gd name="connsiteX177" fmla="*/ 6899564 w 7348871"/>
              <a:gd name="connsiteY177" fmla="*/ 91440 h 2460567"/>
              <a:gd name="connsiteX178" fmla="*/ 7074131 w 7348871"/>
              <a:gd name="connsiteY178" fmla="*/ 83127 h 2460567"/>
              <a:gd name="connsiteX179" fmla="*/ 7157258 w 7348871"/>
              <a:gd name="connsiteY179" fmla="*/ 66502 h 2460567"/>
              <a:gd name="connsiteX180" fmla="*/ 7248698 w 7348871"/>
              <a:gd name="connsiteY180" fmla="*/ 41564 h 2460567"/>
              <a:gd name="connsiteX181" fmla="*/ 7331826 w 7348871"/>
              <a:gd name="connsiteY181" fmla="*/ 49876 h 2460567"/>
              <a:gd name="connsiteX182" fmla="*/ 7340138 w 7348871"/>
              <a:gd name="connsiteY182" fmla="*/ 108065 h 2460567"/>
              <a:gd name="connsiteX183" fmla="*/ 7315200 w 7348871"/>
              <a:gd name="connsiteY183" fmla="*/ 149629 h 2460567"/>
              <a:gd name="connsiteX184" fmla="*/ 7281949 w 7348871"/>
              <a:gd name="connsiteY184" fmla="*/ 191193 h 2460567"/>
              <a:gd name="connsiteX185" fmla="*/ 7248698 w 7348871"/>
              <a:gd name="connsiteY185" fmla="*/ 207818 h 2460567"/>
              <a:gd name="connsiteX186" fmla="*/ 7207135 w 7348871"/>
              <a:gd name="connsiteY186" fmla="*/ 241069 h 2460567"/>
              <a:gd name="connsiteX187" fmla="*/ 7190509 w 7348871"/>
              <a:gd name="connsiteY187" fmla="*/ 257695 h 2460567"/>
              <a:gd name="connsiteX188" fmla="*/ 7165571 w 7348871"/>
              <a:gd name="connsiteY188" fmla="*/ 274320 h 2460567"/>
              <a:gd name="connsiteX189" fmla="*/ 7090756 w 7348871"/>
              <a:gd name="connsiteY189" fmla="*/ 332509 h 2460567"/>
              <a:gd name="connsiteX190" fmla="*/ 7065818 w 7348871"/>
              <a:gd name="connsiteY190" fmla="*/ 340822 h 2460567"/>
              <a:gd name="connsiteX191" fmla="*/ 7015942 w 7348871"/>
              <a:gd name="connsiteY191" fmla="*/ 374073 h 2460567"/>
              <a:gd name="connsiteX192" fmla="*/ 6991004 w 7348871"/>
              <a:gd name="connsiteY192" fmla="*/ 390698 h 2460567"/>
              <a:gd name="connsiteX193" fmla="*/ 6941127 w 7348871"/>
              <a:gd name="connsiteY193" fmla="*/ 407324 h 2460567"/>
              <a:gd name="connsiteX194" fmla="*/ 6916189 w 7348871"/>
              <a:gd name="connsiteY194" fmla="*/ 423949 h 2460567"/>
              <a:gd name="connsiteX195" fmla="*/ 6899564 w 7348871"/>
              <a:gd name="connsiteY195" fmla="*/ 440575 h 2460567"/>
              <a:gd name="connsiteX196" fmla="*/ 6874626 w 7348871"/>
              <a:gd name="connsiteY196" fmla="*/ 448887 h 2460567"/>
              <a:gd name="connsiteX197" fmla="*/ 6849687 w 7348871"/>
              <a:gd name="connsiteY197" fmla="*/ 465513 h 2460567"/>
              <a:gd name="connsiteX198" fmla="*/ 6824749 w 7348871"/>
              <a:gd name="connsiteY198" fmla="*/ 473825 h 2460567"/>
              <a:gd name="connsiteX199" fmla="*/ 6808124 w 7348871"/>
              <a:gd name="connsiteY199" fmla="*/ 490451 h 2460567"/>
              <a:gd name="connsiteX200" fmla="*/ 6783186 w 7348871"/>
              <a:gd name="connsiteY200" fmla="*/ 498764 h 2460567"/>
              <a:gd name="connsiteX201" fmla="*/ 6758247 w 7348871"/>
              <a:gd name="connsiteY201" fmla="*/ 515389 h 2460567"/>
              <a:gd name="connsiteX202" fmla="*/ 6708371 w 7348871"/>
              <a:gd name="connsiteY202" fmla="*/ 532015 h 2460567"/>
              <a:gd name="connsiteX203" fmla="*/ 6658495 w 7348871"/>
              <a:gd name="connsiteY203" fmla="*/ 556953 h 2460567"/>
              <a:gd name="connsiteX204" fmla="*/ 6641869 w 7348871"/>
              <a:gd name="connsiteY204" fmla="*/ 573578 h 2460567"/>
              <a:gd name="connsiteX205" fmla="*/ 6608618 w 7348871"/>
              <a:gd name="connsiteY205" fmla="*/ 581891 h 2460567"/>
              <a:gd name="connsiteX206" fmla="*/ 6558742 w 7348871"/>
              <a:gd name="connsiteY206" fmla="*/ 598516 h 2460567"/>
              <a:gd name="connsiteX207" fmla="*/ 6533804 w 7348871"/>
              <a:gd name="connsiteY207" fmla="*/ 606829 h 2460567"/>
              <a:gd name="connsiteX208" fmla="*/ 6508866 w 7348871"/>
              <a:gd name="connsiteY208" fmla="*/ 615142 h 2460567"/>
              <a:gd name="connsiteX209" fmla="*/ 6475615 w 7348871"/>
              <a:gd name="connsiteY209" fmla="*/ 623455 h 2460567"/>
              <a:gd name="connsiteX210" fmla="*/ 6425738 w 7348871"/>
              <a:gd name="connsiteY210" fmla="*/ 640080 h 2460567"/>
              <a:gd name="connsiteX211" fmla="*/ 6350924 w 7348871"/>
              <a:gd name="connsiteY211" fmla="*/ 665018 h 2460567"/>
              <a:gd name="connsiteX212" fmla="*/ 6292735 w 7348871"/>
              <a:gd name="connsiteY212" fmla="*/ 681644 h 2460567"/>
              <a:gd name="connsiteX213" fmla="*/ 6242858 w 7348871"/>
              <a:gd name="connsiteY213" fmla="*/ 698269 h 2460567"/>
              <a:gd name="connsiteX214" fmla="*/ 6217920 w 7348871"/>
              <a:gd name="connsiteY214" fmla="*/ 706582 h 2460567"/>
              <a:gd name="connsiteX215" fmla="*/ 6192982 w 7348871"/>
              <a:gd name="connsiteY215" fmla="*/ 714895 h 2460567"/>
              <a:gd name="connsiteX216" fmla="*/ 6126480 w 7348871"/>
              <a:gd name="connsiteY216" fmla="*/ 748145 h 2460567"/>
              <a:gd name="connsiteX217" fmla="*/ 6101542 w 7348871"/>
              <a:gd name="connsiteY217" fmla="*/ 756458 h 2460567"/>
              <a:gd name="connsiteX218" fmla="*/ 6076604 w 7348871"/>
              <a:gd name="connsiteY218" fmla="*/ 764771 h 2460567"/>
              <a:gd name="connsiteX219" fmla="*/ 6059978 w 7348871"/>
              <a:gd name="connsiteY219" fmla="*/ 781396 h 2460567"/>
              <a:gd name="connsiteX220" fmla="*/ 6035040 w 7348871"/>
              <a:gd name="connsiteY220" fmla="*/ 789709 h 2460567"/>
              <a:gd name="connsiteX221" fmla="*/ 6001789 w 7348871"/>
              <a:gd name="connsiteY221" fmla="*/ 806335 h 2460567"/>
              <a:gd name="connsiteX222" fmla="*/ 5918662 w 7348871"/>
              <a:gd name="connsiteY222" fmla="*/ 847898 h 2460567"/>
              <a:gd name="connsiteX223" fmla="*/ 5877098 w 7348871"/>
              <a:gd name="connsiteY223" fmla="*/ 872836 h 2460567"/>
              <a:gd name="connsiteX224" fmla="*/ 5860473 w 7348871"/>
              <a:gd name="connsiteY224" fmla="*/ 889462 h 2460567"/>
              <a:gd name="connsiteX225" fmla="*/ 5810596 w 7348871"/>
              <a:gd name="connsiteY225" fmla="*/ 906087 h 2460567"/>
              <a:gd name="connsiteX226" fmla="*/ 5735782 w 7348871"/>
              <a:gd name="connsiteY226" fmla="*/ 947651 h 2460567"/>
              <a:gd name="connsiteX227" fmla="*/ 5694218 w 7348871"/>
              <a:gd name="connsiteY227" fmla="*/ 972589 h 2460567"/>
              <a:gd name="connsiteX228" fmla="*/ 5652655 w 7348871"/>
              <a:gd name="connsiteY228" fmla="*/ 997527 h 2460567"/>
              <a:gd name="connsiteX229" fmla="*/ 5611091 w 7348871"/>
              <a:gd name="connsiteY229" fmla="*/ 1030778 h 2460567"/>
              <a:gd name="connsiteX230" fmla="*/ 5594466 w 7348871"/>
              <a:gd name="connsiteY230" fmla="*/ 1047404 h 2460567"/>
              <a:gd name="connsiteX231" fmla="*/ 5544589 w 7348871"/>
              <a:gd name="connsiteY231" fmla="*/ 1064029 h 2460567"/>
              <a:gd name="connsiteX232" fmla="*/ 5519651 w 7348871"/>
              <a:gd name="connsiteY232" fmla="*/ 1072342 h 2460567"/>
              <a:gd name="connsiteX233" fmla="*/ 5494713 w 7348871"/>
              <a:gd name="connsiteY233" fmla="*/ 1080655 h 2460567"/>
              <a:gd name="connsiteX234" fmla="*/ 5478087 w 7348871"/>
              <a:gd name="connsiteY234" fmla="*/ 1097280 h 2460567"/>
              <a:gd name="connsiteX235" fmla="*/ 5428211 w 7348871"/>
              <a:gd name="connsiteY235" fmla="*/ 1113905 h 2460567"/>
              <a:gd name="connsiteX236" fmla="*/ 5378335 w 7348871"/>
              <a:gd name="connsiteY236" fmla="*/ 1130531 h 2460567"/>
              <a:gd name="connsiteX237" fmla="*/ 5328458 w 7348871"/>
              <a:gd name="connsiteY237" fmla="*/ 1155469 h 2460567"/>
              <a:gd name="connsiteX238" fmla="*/ 5278582 w 7348871"/>
              <a:gd name="connsiteY238" fmla="*/ 1172095 h 2460567"/>
              <a:gd name="connsiteX239" fmla="*/ 5220393 w 7348871"/>
              <a:gd name="connsiteY239" fmla="*/ 1188720 h 2460567"/>
              <a:gd name="connsiteX240" fmla="*/ 5195455 w 7348871"/>
              <a:gd name="connsiteY240" fmla="*/ 1197033 h 2460567"/>
              <a:gd name="connsiteX241" fmla="*/ 5145578 w 7348871"/>
              <a:gd name="connsiteY241" fmla="*/ 1205345 h 2460567"/>
              <a:gd name="connsiteX242" fmla="*/ 5079076 w 7348871"/>
              <a:gd name="connsiteY242" fmla="*/ 1221971 h 2460567"/>
              <a:gd name="connsiteX243" fmla="*/ 5029200 w 7348871"/>
              <a:gd name="connsiteY243" fmla="*/ 1238596 h 2460567"/>
              <a:gd name="connsiteX244" fmla="*/ 5004262 w 7348871"/>
              <a:gd name="connsiteY244" fmla="*/ 1246909 h 2460567"/>
              <a:gd name="connsiteX245" fmla="*/ 4971011 w 7348871"/>
              <a:gd name="connsiteY245" fmla="*/ 1255222 h 2460567"/>
              <a:gd name="connsiteX246" fmla="*/ 4946073 w 7348871"/>
              <a:gd name="connsiteY246" fmla="*/ 1263535 h 2460567"/>
              <a:gd name="connsiteX247" fmla="*/ 4862946 w 7348871"/>
              <a:gd name="connsiteY247" fmla="*/ 1280160 h 2460567"/>
              <a:gd name="connsiteX248" fmla="*/ 4804756 w 7348871"/>
              <a:gd name="connsiteY248" fmla="*/ 1288473 h 2460567"/>
              <a:gd name="connsiteX249" fmla="*/ 4738255 w 7348871"/>
              <a:gd name="connsiteY249" fmla="*/ 1296785 h 2460567"/>
              <a:gd name="connsiteX250" fmla="*/ 4696691 w 7348871"/>
              <a:gd name="connsiteY250" fmla="*/ 1305098 h 2460567"/>
              <a:gd name="connsiteX251" fmla="*/ 4621876 w 7348871"/>
              <a:gd name="connsiteY251" fmla="*/ 1313411 h 2460567"/>
              <a:gd name="connsiteX252" fmla="*/ 4563687 w 7348871"/>
              <a:gd name="connsiteY252" fmla="*/ 1321724 h 2460567"/>
              <a:gd name="connsiteX253" fmla="*/ 4488873 w 7348871"/>
              <a:gd name="connsiteY253" fmla="*/ 1338349 h 2460567"/>
              <a:gd name="connsiteX254" fmla="*/ 4405746 w 7348871"/>
              <a:gd name="connsiteY254" fmla="*/ 1363287 h 2460567"/>
              <a:gd name="connsiteX255" fmla="*/ 4380807 w 7348871"/>
              <a:gd name="connsiteY255" fmla="*/ 1371600 h 2460567"/>
              <a:gd name="connsiteX256" fmla="*/ 4281055 w 7348871"/>
              <a:gd name="connsiteY256" fmla="*/ 1388225 h 2460567"/>
              <a:gd name="connsiteX257" fmla="*/ 4256116 w 7348871"/>
              <a:gd name="connsiteY257" fmla="*/ 1396538 h 2460567"/>
              <a:gd name="connsiteX258" fmla="*/ 4222866 w 7348871"/>
              <a:gd name="connsiteY258" fmla="*/ 1404851 h 2460567"/>
              <a:gd name="connsiteX259" fmla="*/ 4181302 w 7348871"/>
              <a:gd name="connsiteY259" fmla="*/ 1413164 h 2460567"/>
              <a:gd name="connsiteX260" fmla="*/ 4131426 w 7348871"/>
              <a:gd name="connsiteY260" fmla="*/ 1429789 h 2460567"/>
              <a:gd name="connsiteX261" fmla="*/ 4106487 w 7348871"/>
              <a:gd name="connsiteY261" fmla="*/ 1446415 h 2460567"/>
              <a:gd name="connsiteX262" fmla="*/ 4023360 w 7348871"/>
              <a:gd name="connsiteY262" fmla="*/ 1471353 h 2460567"/>
              <a:gd name="connsiteX263" fmla="*/ 3973484 w 7348871"/>
              <a:gd name="connsiteY263" fmla="*/ 1496291 h 2460567"/>
              <a:gd name="connsiteX264" fmla="*/ 3906982 w 7348871"/>
              <a:gd name="connsiteY264" fmla="*/ 1529542 h 2460567"/>
              <a:gd name="connsiteX265" fmla="*/ 3882044 w 7348871"/>
              <a:gd name="connsiteY265" fmla="*/ 1537855 h 2460567"/>
              <a:gd name="connsiteX266" fmla="*/ 3865418 w 7348871"/>
              <a:gd name="connsiteY266" fmla="*/ 1554480 h 2460567"/>
              <a:gd name="connsiteX267" fmla="*/ 3815542 w 7348871"/>
              <a:gd name="connsiteY267" fmla="*/ 1571105 h 2460567"/>
              <a:gd name="connsiteX268" fmla="*/ 3790604 w 7348871"/>
              <a:gd name="connsiteY268" fmla="*/ 1587731 h 2460567"/>
              <a:gd name="connsiteX269" fmla="*/ 3740727 w 7348871"/>
              <a:gd name="connsiteY269" fmla="*/ 1604356 h 2460567"/>
              <a:gd name="connsiteX270" fmla="*/ 3665913 w 7348871"/>
              <a:gd name="connsiteY270" fmla="*/ 1637607 h 2460567"/>
              <a:gd name="connsiteX271" fmla="*/ 3574473 w 7348871"/>
              <a:gd name="connsiteY271" fmla="*/ 1679171 h 2460567"/>
              <a:gd name="connsiteX272" fmla="*/ 3541222 w 7348871"/>
              <a:gd name="connsiteY272" fmla="*/ 1687484 h 2460567"/>
              <a:gd name="connsiteX273" fmla="*/ 3474720 w 7348871"/>
              <a:gd name="connsiteY273" fmla="*/ 1720735 h 2460567"/>
              <a:gd name="connsiteX274" fmla="*/ 3449782 w 7348871"/>
              <a:gd name="connsiteY274" fmla="*/ 1729047 h 2460567"/>
              <a:gd name="connsiteX275" fmla="*/ 3433156 w 7348871"/>
              <a:gd name="connsiteY275" fmla="*/ 1745673 h 2460567"/>
              <a:gd name="connsiteX276" fmla="*/ 3383280 w 7348871"/>
              <a:gd name="connsiteY276" fmla="*/ 1762298 h 2460567"/>
              <a:gd name="connsiteX277" fmla="*/ 3341716 w 7348871"/>
              <a:gd name="connsiteY277" fmla="*/ 1787236 h 2460567"/>
              <a:gd name="connsiteX278" fmla="*/ 3300153 w 7348871"/>
              <a:gd name="connsiteY278" fmla="*/ 1812175 h 2460567"/>
              <a:gd name="connsiteX279" fmla="*/ 3283527 w 7348871"/>
              <a:gd name="connsiteY279" fmla="*/ 1828800 h 2460567"/>
              <a:gd name="connsiteX280" fmla="*/ 3225338 w 7348871"/>
              <a:gd name="connsiteY280" fmla="*/ 1845425 h 2460567"/>
              <a:gd name="connsiteX281" fmla="*/ 3167149 w 7348871"/>
              <a:gd name="connsiteY281" fmla="*/ 1870364 h 2460567"/>
              <a:gd name="connsiteX282" fmla="*/ 3117273 w 7348871"/>
              <a:gd name="connsiteY282" fmla="*/ 1886989 h 2460567"/>
              <a:gd name="connsiteX283" fmla="*/ 3067396 w 7348871"/>
              <a:gd name="connsiteY283" fmla="*/ 1911927 h 2460567"/>
              <a:gd name="connsiteX284" fmla="*/ 3025833 w 7348871"/>
              <a:gd name="connsiteY284" fmla="*/ 1936865 h 2460567"/>
              <a:gd name="connsiteX285" fmla="*/ 2967644 w 7348871"/>
              <a:gd name="connsiteY285" fmla="*/ 1953491 h 2460567"/>
              <a:gd name="connsiteX286" fmla="*/ 2942706 w 7348871"/>
              <a:gd name="connsiteY286" fmla="*/ 1970116 h 2460567"/>
              <a:gd name="connsiteX287" fmla="*/ 2876204 w 7348871"/>
              <a:gd name="connsiteY287" fmla="*/ 1986742 h 2460567"/>
              <a:gd name="connsiteX288" fmla="*/ 2793076 w 7348871"/>
              <a:gd name="connsiteY288" fmla="*/ 2011680 h 2460567"/>
              <a:gd name="connsiteX289" fmla="*/ 2743200 w 7348871"/>
              <a:gd name="connsiteY289" fmla="*/ 2036618 h 2460567"/>
              <a:gd name="connsiteX290" fmla="*/ 2685011 w 7348871"/>
              <a:gd name="connsiteY290" fmla="*/ 2053244 h 2460567"/>
              <a:gd name="connsiteX291" fmla="*/ 2610196 w 7348871"/>
              <a:gd name="connsiteY291" fmla="*/ 2086495 h 2460567"/>
              <a:gd name="connsiteX292" fmla="*/ 2527069 w 7348871"/>
              <a:gd name="connsiteY292" fmla="*/ 2119745 h 2460567"/>
              <a:gd name="connsiteX293" fmla="*/ 2477193 w 7348871"/>
              <a:gd name="connsiteY293" fmla="*/ 2136371 h 2460567"/>
              <a:gd name="connsiteX294" fmla="*/ 2452255 w 7348871"/>
              <a:gd name="connsiteY294" fmla="*/ 2144684 h 2460567"/>
              <a:gd name="connsiteX295" fmla="*/ 2410691 w 7348871"/>
              <a:gd name="connsiteY295" fmla="*/ 2169622 h 2460567"/>
              <a:gd name="connsiteX296" fmla="*/ 2360815 w 7348871"/>
              <a:gd name="connsiteY296" fmla="*/ 2194560 h 2460567"/>
              <a:gd name="connsiteX297" fmla="*/ 2319251 w 7348871"/>
              <a:gd name="connsiteY297" fmla="*/ 2219498 h 2460567"/>
              <a:gd name="connsiteX298" fmla="*/ 2294313 w 7348871"/>
              <a:gd name="connsiteY298" fmla="*/ 2236124 h 2460567"/>
              <a:gd name="connsiteX299" fmla="*/ 2277687 w 7348871"/>
              <a:gd name="connsiteY299" fmla="*/ 2252749 h 2460567"/>
              <a:gd name="connsiteX300" fmla="*/ 2227811 w 7348871"/>
              <a:gd name="connsiteY300" fmla="*/ 2269375 h 2460567"/>
              <a:gd name="connsiteX301" fmla="*/ 2152996 w 7348871"/>
              <a:gd name="connsiteY301" fmla="*/ 2310938 h 2460567"/>
              <a:gd name="connsiteX302" fmla="*/ 2111433 w 7348871"/>
              <a:gd name="connsiteY302" fmla="*/ 2335876 h 2460567"/>
              <a:gd name="connsiteX303" fmla="*/ 2086495 w 7348871"/>
              <a:gd name="connsiteY303" fmla="*/ 2352502 h 2460567"/>
              <a:gd name="connsiteX304" fmla="*/ 2061556 w 7348871"/>
              <a:gd name="connsiteY304" fmla="*/ 2360815 h 2460567"/>
              <a:gd name="connsiteX305" fmla="*/ 2036618 w 7348871"/>
              <a:gd name="connsiteY305" fmla="*/ 2377440 h 2460567"/>
              <a:gd name="connsiteX306" fmla="*/ 2011680 w 7348871"/>
              <a:gd name="connsiteY306" fmla="*/ 2385753 h 2460567"/>
              <a:gd name="connsiteX307" fmla="*/ 1953491 w 7348871"/>
              <a:gd name="connsiteY307" fmla="*/ 2410691 h 2460567"/>
              <a:gd name="connsiteX308" fmla="*/ 1778924 w 7348871"/>
              <a:gd name="connsiteY308" fmla="*/ 2435629 h 2460567"/>
              <a:gd name="connsiteX309" fmla="*/ 1612669 w 7348871"/>
              <a:gd name="connsiteY309" fmla="*/ 2452255 h 2460567"/>
              <a:gd name="connsiteX310" fmla="*/ 1537855 w 7348871"/>
              <a:gd name="connsiteY310" fmla="*/ 2460567 h 2460567"/>
              <a:gd name="connsiteX311" fmla="*/ 1188720 w 7348871"/>
              <a:gd name="connsiteY311" fmla="*/ 2452255 h 246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7348871" h="2460567">
                <a:moveTo>
                  <a:pt x="989215" y="2460567"/>
                </a:moveTo>
                <a:cubicBezTo>
                  <a:pt x="992250" y="2439323"/>
                  <a:pt x="996794" y="2393249"/>
                  <a:pt x="1005840" y="2369127"/>
                </a:cubicBezTo>
                <a:cubicBezTo>
                  <a:pt x="1010191" y="2357524"/>
                  <a:pt x="1017585" y="2347266"/>
                  <a:pt x="1022466" y="2335876"/>
                </a:cubicBezTo>
                <a:cubicBezTo>
                  <a:pt x="1025918" y="2327822"/>
                  <a:pt x="1027326" y="2318992"/>
                  <a:pt x="1030778" y="2310938"/>
                </a:cubicBezTo>
                <a:cubicBezTo>
                  <a:pt x="1035659" y="2299548"/>
                  <a:pt x="1042523" y="2289077"/>
                  <a:pt x="1047404" y="2277687"/>
                </a:cubicBezTo>
                <a:cubicBezTo>
                  <a:pt x="1050856" y="2269633"/>
                  <a:pt x="1051208" y="2260263"/>
                  <a:pt x="1055716" y="2252749"/>
                </a:cubicBezTo>
                <a:cubicBezTo>
                  <a:pt x="1059748" y="2246029"/>
                  <a:pt x="1066800" y="2241666"/>
                  <a:pt x="1072342" y="2236124"/>
                </a:cubicBezTo>
                <a:cubicBezTo>
                  <a:pt x="1077884" y="2219498"/>
                  <a:pt x="1079246" y="2200828"/>
                  <a:pt x="1088967" y="2186247"/>
                </a:cubicBezTo>
                <a:cubicBezTo>
                  <a:pt x="1110454" y="2154018"/>
                  <a:pt x="1102434" y="2170787"/>
                  <a:pt x="1113906" y="2136371"/>
                </a:cubicBezTo>
                <a:cubicBezTo>
                  <a:pt x="1111135" y="2128058"/>
                  <a:pt x="1110101" y="2118947"/>
                  <a:pt x="1105593" y="2111433"/>
                </a:cubicBezTo>
                <a:cubicBezTo>
                  <a:pt x="1092514" y="2089635"/>
                  <a:pt x="1079625" y="2092472"/>
                  <a:pt x="1055716" y="2086495"/>
                </a:cubicBezTo>
                <a:cubicBezTo>
                  <a:pt x="1037509" y="2068287"/>
                  <a:pt x="1038623" y="2067227"/>
                  <a:pt x="1014153" y="2053244"/>
                </a:cubicBezTo>
                <a:cubicBezTo>
                  <a:pt x="1003394" y="2047096"/>
                  <a:pt x="991213" y="2043492"/>
                  <a:pt x="980902" y="2036618"/>
                </a:cubicBezTo>
                <a:cubicBezTo>
                  <a:pt x="935260" y="2006190"/>
                  <a:pt x="997224" y="2030976"/>
                  <a:pt x="939338" y="2011680"/>
                </a:cubicBezTo>
                <a:cubicBezTo>
                  <a:pt x="934084" y="1990661"/>
                  <a:pt x="923438" y="1973366"/>
                  <a:pt x="939338" y="1953491"/>
                </a:cubicBezTo>
                <a:cubicBezTo>
                  <a:pt x="945579" y="1945689"/>
                  <a:pt x="955963" y="1942407"/>
                  <a:pt x="964276" y="1936865"/>
                </a:cubicBezTo>
                <a:cubicBezTo>
                  <a:pt x="967047" y="1928552"/>
                  <a:pt x="972589" y="1920689"/>
                  <a:pt x="972589" y="1911927"/>
                </a:cubicBezTo>
                <a:cubicBezTo>
                  <a:pt x="972589" y="1888891"/>
                  <a:pt x="958486" y="1878874"/>
                  <a:pt x="939338" y="1870364"/>
                </a:cubicBezTo>
                <a:cubicBezTo>
                  <a:pt x="923324" y="1863246"/>
                  <a:pt x="904044" y="1863459"/>
                  <a:pt x="889462" y="1853738"/>
                </a:cubicBezTo>
                <a:cubicBezTo>
                  <a:pt x="881149" y="1848196"/>
                  <a:pt x="873913" y="1840527"/>
                  <a:pt x="864524" y="1837113"/>
                </a:cubicBezTo>
                <a:cubicBezTo>
                  <a:pt x="843050" y="1829304"/>
                  <a:pt x="798022" y="1820487"/>
                  <a:pt x="798022" y="1820487"/>
                </a:cubicBezTo>
                <a:cubicBezTo>
                  <a:pt x="792480" y="1812174"/>
                  <a:pt x="781396" y="1805540"/>
                  <a:pt x="781396" y="1795549"/>
                </a:cubicBezTo>
                <a:cubicBezTo>
                  <a:pt x="781396" y="1781990"/>
                  <a:pt x="807411" y="1763634"/>
                  <a:pt x="814647" y="1753985"/>
                </a:cubicBezTo>
                <a:cubicBezTo>
                  <a:pt x="826636" y="1738000"/>
                  <a:pt x="847898" y="1704109"/>
                  <a:pt x="847898" y="1704109"/>
                </a:cubicBezTo>
                <a:cubicBezTo>
                  <a:pt x="832772" y="1658726"/>
                  <a:pt x="852261" y="1693821"/>
                  <a:pt x="806335" y="1670858"/>
                </a:cubicBezTo>
                <a:cubicBezTo>
                  <a:pt x="793943" y="1664662"/>
                  <a:pt x="785195" y="1652648"/>
                  <a:pt x="773084" y="1645920"/>
                </a:cubicBezTo>
                <a:cubicBezTo>
                  <a:pt x="760040" y="1638673"/>
                  <a:pt x="745156" y="1635355"/>
                  <a:pt x="731520" y="1629295"/>
                </a:cubicBezTo>
                <a:cubicBezTo>
                  <a:pt x="720196" y="1624262"/>
                  <a:pt x="709872" y="1617020"/>
                  <a:pt x="698269" y="1612669"/>
                </a:cubicBezTo>
                <a:cubicBezTo>
                  <a:pt x="687572" y="1608657"/>
                  <a:pt x="675857" y="1607969"/>
                  <a:pt x="665018" y="1604356"/>
                </a:cubicBezTo>
                <a:cubicBezTo>
                  <a:pt x="650862" y="1599637"/>
                  <a:pt x="636801" y="1594404"/>
                  <a:pt x="623455" y="1587731"/>
                </a:cubicBezTo>
                <a:cubicBezTo>
                  <a:pt x="614519" y="1583263"/>
                  <a:pt x="607871" y="1574613"/>
                  <a:pt x="598516" y="1571105"/>
                </a:cubicBezTo>
                <a:cubicBezTo>
                  <a:pt x="585287" y="1566144"/>
                  <a:pt x="570807" y="1565564"/>
                  <a:pt x="556953" y="1562793"/>
                </a:cubicBezTo>
                <a:cubicBezTo>
                  <a:pt x="543098" y="1557251"/>
                  <a:pt x="529682" y="1550455"/>
                  <a:pt x="515389" y="1546167"/>
                </a:cubicBezTo>
                <a:cubicBezTo>
                  <a:pt x="501856" y="1542107"/>
                  <a:pt x="487230" y="1542323"/>
                  <a:pt x="473826" y="1537855"/>
                </a:cubicBezTo>
                <a:cubicBezTo>
                  <a:pt x="462070" y="1533936"/>
                  <a:pt x="451965" y="1526111"/>
                  <a:pt x="440575" y="1521229"/>
                </a:cubicBezTo>
                <a:cubicBezTo>
                  <a:pt x="432521" y="1517777"/>
                  <a:pt x="423949" y="1515687"/>
                  <a:pt x="415636" y="1512916"/>
                </a:cubicBezTo>
                <a:cubicBezTo>
                  <a:pt x="457763" y="1470792"/>
                  <a:pt x="403244" y="1520351"/>
                  <a:pt x="457200" y="1487978"/>
                </a:cubicBezTo>
                <a:cubicBezTo>
                  <a:pt x="463920" y="1483946"/>
                  <a:pt x="468284" y="1476895"/>
                  <a:pt x="473826" y="1471353"/>
                </a:cubicBezTo>
                <a:cubicBezTo>
                  <a:pt x="476597" y="1463040"/>
                  <a:pt x="488334" y="1452611"/>
                  <a:pt x="482138" y="1446415"/>
                </a:cubicBezTo>
                <a:cubicBezTo>
                  <a:pt x="472147" y="1436424"/>
                  <a:pt x="453804" y="1443063"/>
                  <a:pt x="440575" y="1438102"/>
                </a:cubicBezTo>
                <a:cubicBezTo>
                  <a:pt x="431220" y="1434594"/>
                  <a:pt x="424766" y="1425534"/>
                  <a:pt x="415636" y="1421476"/>
                </a:cubicBezTo>
                <a:cubicBezTo>
                  <a:pt x="380081" y="1405674"/>
                  <a:pt x="366359" y="1406210"/>
                  <a:pt x="332509" y="1396538"/>
                </a:cubicBezTo>
                <a:cubicBezTo>
                  <a:pt x="324084" y="1394131"/>
                  <a:pt x="316025" y="1390531"/>
                  <a:pt x="307571" y="1388225"/>
                </a:cubicBezTo>
                <a:cubicBezTo>
                  <a:pt x="285527" y="1382213"/>
                  <a:pt x="262746" y="1378826"/>
                  <a:pt x="241069" y="1371600"/>
                </a:cubicBezTo>
                <a:lnTo>
                  <a:pt x="191193" y="1354975"/>
                </a:lnTo>
                <a:lnTo>
                  <a:pt x="166255" y="1346662"/>
                </a:lnTo>
                <a:cubicBezTo>
                  <a:pt x="171797" y="1338349"/>
                  <a:pt x="176639" y="1329525"/>
                  <a:pt x="182880" y="1321724"/>
                </a:cubicBezTo>
                <a:cubicBezTo>
                  <a:pt x="187776" y="1315604"/>
                  <a:pt x="196001" y="1312108"/>
                  <a:pt x="199506" y="1305098"/>
                </a:cubicBezTo>
                <a:cubicBezTo>
                  <a:pt x="204615" y="1294879"/>
                  <a:pt x="205047" y="1282931"/>
                  <a:pt x="207818" y="1271847"/>
                </a:cubicBezTo>
                <a:cubicBezTo>
                  <a:pt x="205047" y="1263534"/>
                  <a:pt x="204980" y="1253751"/>
                  <a:pt x="199506" y="1246909"/>
                </a:cubicBezTo>
                <a:cubicBezTo>
                  <a:pt x="187787" y="1232261"/>
                  <a:pt x="166056" y="1227447"/>
                  <a:pt x="149629" y="1221971"/>
                </a:cubicBezTo>
                <a:cubicBezTo>
                  <a:pt x="144087" y="1216429"/>
                  <a:pt x="139525" y="1209692"/>
                  <a:pt x="133004" y="1205345"/>
                </a:cubicBezTo>
                <a:cubicBezTo>
                  <a:pt x="106924" y="1187958"/>
                  <a:pt x="95742" y="1187717"/>
                  <a:pt x="66502" y="1180407"/>
                </a:cubicBezTo>
                <a:cubicBezTo>
                  <a:pt x="60960" y="1174865"/>
                  <a:pt x="56596" y="1167814"/>
                  <a:pt x="49876" y="1163782"/>
                </a:cubicBezTo>
                <a:cubicBezTo>
                  <a:pt x="42362" y="1159274"/>
                  <a:pt x="32775" y="1159388"/>
                  <a:pt x="24938" y="1155469"/>
                </a:cubicBezTo>
                <a:cubicBezTo>
                  <a:pt x="16002" y="1151001"/>
                  <a:pt x="8313" y="1144386"/>
                  <a:pt x="0" y="1138844"/>
                </a:cubicBezTo>
                <a:cubicBezTo>
                  <a:pt x="15464" y="1123380"/>
                  <a:pt x="20590" y="1116080"/>
                  <a:pt x="41564" y="1105593"/>
                </a:cubicBezTo>
                <a:cubicBezTo>
                  <a:pt x="49401" y="1101674"/>
                  <a:pt x="58189" y="1100051"/>
                  <a:pt x="66502" y="1097280"/>
                </a:cubicBezTo>
                <a:cubicBezTo>
                  <a:pt x="63731" y="1066800"/>
                  <a:pt x="62517" y="1036138"/>
                  <a:pt x="58189" y="1005840"/>
                </a:cubicBezTo>
                <a:cubicBezTo>
                  <a:pt x="56950" y="997166"/>
                  <a:pt x="49876" y="989664"/>
                  <a:pt x="49876" y="980902"/>
                </a:cubicBezTo>
                <a:cubicBezTo>
                  <a:pt x="49876" y="962265"/>
                  <a:pt x="61646" y="949873"/>
                  <a:pt x="74815" y="939338"/>
                </a:cubicBezTo>
                <a:cubicBezTo>
                  <a:pt x="82616" y="933097"/>
                  <a:pt x="90817" y="927181"/>
                  <a:pt x="99753" y="922713"/>
                </a:cubicBezTo>
                <a:cubicBezTo>
                  <a:pt x="107590" y="918794"/>
                  <a:pt x="116378" y="917171"/>
                  <a:pt x="124691" y="914400"/>
                </a:cubicBezTo>
                <a:cubicBezTo>
                  <a:pt x="127462" y="906087"/>
                  <a:pt x="136923" y="897299"/>
                  <a:pt x="133004" y="889462"/>
                </a:cubicBezTo>
                <a:cubicBezTo>
                  <a:pt x="124242" y="871937"/>
                  <a:pt x="91440" y="847898"/>
                  <a:pt x="91440" y="847898"/>
                </a:cubicBezTo>
                <a:cubicBezTo>
                  <a:pt x="96982" y="834044"/>
                  <a:pt x="97515" y="816886"/>
                  <a:pt x="108066" y="806335"/>
                </a:cubicBezTo>
                <a:cubicBezTo>
                  <a:pt x="142147" y="772254"/>
                  <a:pt x="161984" y="776028"/>
                  <a:pt x="199506" y="764771"/>
                </a:cubicBezTo>
                <a:cubicBezTo>
                  <a:pt x="216292" y="759735"/>
                  <a:pt x="232912" y="754134"/>
                  <a:pt x="249382" y="748145"/>
                </a:cubicBezTo>
                <a:cubicBezTo>
                  <a:pt x="263405" y="743046"/>
                  <a:pt x="276470" y="735139"/>
                  <a:pt x="290946" y="731520"/>
                </a:cubicBezTo>
                <a:cubicBezTo>
                  <a:pt x="309954" y="726768"/>
                  <a:pt x="329739" y="725978"/>
                  <a:pt x="349135" y="723207"/>
                </a:cubicBezTo>
                <a:cubicBezTo>
                  <a:pt x="357448" y="714894"/>
                  <a:pt x="363558" y="703526"/>
                  <a:pt x="374073" y="698269"/>
                </a:cubicBezTo>
                <a:cubicBezTo>
                  <a:pt x="386710" y="691950"/>
                  <a:pt x="401929" y="693383"/>
                  <a:pt x="415636" y="689956"/>
                </a:cubicBezTo>
                <a:cubicBezTo>
                  <a:pt x="424137" y="687831"/>
                  <a:pt x="432262" y="684415"/>
                  <a:pt x="440575" y="681644"/>
                </a:cubicBezTo>
                <a:cubicBezTo>
                  <a:pt x="435033" y="676102"/>
                  <a:pt x="430069" y="669914"/>
                  <a:pt x="423949" y="665018"/>
                </a:cubicBezTo>
                <a:cubicBezTo>
                  <a:pt x="416148" y="658777"/>
                  <a:pt x="401434" y="658085"/>
                  <a:pt x="399011" y="648393"/>
                </a:cubicBezTo>
                <a:cubicBezTo>
                  <a:pt x="397110" y="640790"/>
                  <a:pt x="409516" y="636663"/>
                  <a:pt x="415636" y="631767"/>
                </a:cubicBezTo>
                <a:cubicBezTo>
                  <a:pt x="423438" y="625526"/>
                  <a:pt x="432262" y="620684"/>
                  <a:pt x="440575" y="615142"/>
                </a:cubicBezTo>
                <a:cubicBezTo>
                  <a:pt x="443346" y="606829"/>
                  <a:pt x="446986" y="598758"/>
                  <a:pt x="448887" y="590204"/>
                </a:cubicBezTo>
                <a:cubicBezTo>
                  <a:pt x="452543" y="573750"/>
                  <a:pt x="449014" y="555061"/>
                  <a:pt x="457200" y="540327"/>
                </a:cubicBezTo>
                <a:cubicBezTo>
                  <a:pt x="470874" y="515714"/>
                  <a:pt x="500691" y="512829"/>
                  <a:pt x="523702" y="507076"/>
                </a:cubicBezTo>
                <a:cubicBezTo>
                  <a:pt x="580869" y="468965"/>
                  <a:pt x="554622" y="480143"/>
                  <a:pt x="598516" y="465513"/>
                </a:cubicBezTo>
                <a:lnTo>
                  <a:pt x="640080" y="423949"/>
                </a:lnTo>
                <a:cubicBezTo>
                  <a:pt x="645622" y="418407"/>
                  <a:pt x="649271" y="409802"/>
                  <a:pt x="656706" y="407324"/>
                </a:cubicBezTo>
                <a:lnTo>
                  <a:pt x="706582" y="390698"/>
                </a:lnTo>
                <a:cubicBezTo>
                  <a:pt x="734291" y="393469"/>
                  <a:pt x="761862" y="399011"/>
                  <a:pt x="789709" y="399011"/>
                </a:cubicBezTo>
                <a:cubicBezTo>
                  <a:pt x="839662" y="399011"/>
                  <a:pt x="889573" y="395026"/>
                  <a:pt x="939338" y="390698"/>
                </a:cubicBezTo>
                <a:cubicBezTo>
                  <a:pt x="953414" y="389474"/>
                  <a:pt x="966822" y="383558"/>
                  <a:pt x="980902" y="382385"/>
                </a:cubicBezTo>
                <a:cubicBezTo>
                  <a:pt x="1033440" y="378007"/>
                  <a:pt x="1086197" y="376844"/>
                  <a:pt x="1138844" y="374073"/>
                </a:cubicBezTo>
                <a:cubicBezTo>
                  <a:pt x="1149928" y="371302"/>
                  <a:pt x="1160826" y="367638"/>
                  <a:pt x="1172095" y="365760"/>
                </a:cubicBezTo>
                <a:cubicBezTo>
                  <a:pt x="1227224" y="356571"/>
                  <a:pt x="1282769" y="354428"/>
                  <a:pt x="1338349" y="349135"/>
                </a:cubicBezTo>
                <a:cubicBezTo>
                  <a:pt x="1363328" y="346756"/>
                  <a:pt x="1388226" y="343593"/>
                  <a:pt x="1413164" y="340822"/>
                </a:cubicBezTo>
                <a:cubicBezTo>
                  <a:pt x="1463413" y="328259"/>
                  <a:pt x="1435581" y="336121"/>
                  <a:pt x="1496291" y="315884"/>
                </a:cubicBezTo>
                <a:lnTo>
                  <a:pt x="1521229" y="307571"/>
                </a:lnTo>
                <a:cubicBezTo>
                  <a:pt x="1529542" y="304800"/>
                  <a:pt x="1538876" y="304118"/>
                  <a:pt x="1546167" y="299258"/>
                </a:cubicBezTo>
                <a:cubicBezTo>
                  <a:pt x="1603335" y="261147"/>
                  <a:pt x="1577088" y="272325"/>
                  <a:pt x="1620982" y="257695"/>
                </a:cubicBezTo>
                <a:cubicBezTo>
                  <a:pt x="1650593" y="228082"/>
                  <a:pt x="1627666" y="248322"/>
                  <a:pt x="1679171" y="216131"/>
                </a:cubicBezTo>
                <a:cubicBezTo>
                  <a:pt x="1687643" y="210836"/>
                  <a:pt x="1694979" y="203563"/>
                  <a:pt x="1704109" y="199505"/>
                </a:cubicBezTo>
                <a:cubicBezTo>
                  <a:pt x="1720123" y="192387"/>
                  <a:pt x="1737360" y="188422"/>
                  <a:pt x="1753986" y="182880"/>
                </a:cubicBezTo>
                <a:cubicBezTo>
                  <a:pt x="1762299" y="180109"/>
                  <a:pt x="1771633" y="179427"/>
                  <a:pt x="1778924" y="174567"/>
                </a:cubicBezTo>
                <a:cubicBezTo>
                  <a:pt x="1811153" y="153082"/>
                  <a:pt x="1794384" y="161101"/>
                  <a:pt x="1828800" y="149629"/>
                </a:cubicBezTo>
                <a:cubicBezTo>
                  <a:pt x="1839884" y="138545"/>
                  <a:pt x="1849009" y="125073"/>
                  <a:pt x="1862051" y="116378"/>
                </a:cubicBezTo>
                <a:cubicBezTo>
                  <a:pt x="1893510" y="95406"/>
                  <a:pt x="1879925" y="106817"/>
                  <a:pt x="1903615" y="83127"/>
                </a:cubicBezTo>
                <a:cubicBezTo>
                  <a:pt x="1925586" y="88620"/>
                  <a:pt x="1966361" y="99753"/>
                  <a:pt x="1986742" y="99753"/>
                </a:cubicBezTo>
                <a:cubicBezTo>
                  <a:pt x="2072685" y="99753"/>
                  <a:pt x="2158538" y="94211"/>
                  <a:pt x="2244436" y="91440"/>
                </a:cubicBezTo>
                <a:cubicBezTo>
                  <a:pt x="2261062" y="85898"/>
                  <a:pt x="2281921" y="87207"/>
                  <a:pt x="2294313" y="74815"/>
                </a:cubicBezTo>
                <a:cubicBezTo>
                  <a:pt x="2326783" y="42343"/>
                  <a:pt x="2292715" y="71456"/>
                  <a:pt x="2335876" y="49876"/>
                </a:cubicBezTo>
                <a:cubicBezTo>
                  <a:pt x="2344812" y="45408"/>
                  <a:pt x="2351879" y="37719"/>
                  <a:pt x="2360815" y="33251"/>
                </a:cubicBezTo>
                <a:cubicBezTo>
                  <a:pt x="2368652" y="29332"/>
                  <a:pt x="2377916" y="28857"/>
                  <a:pt x="2385753" y="24938"/>
                </a:cubicBezTo>
                <a:cubicBezTo>
                  <a:pt x="2450211" y="-7291"/>
                  <a:pt x="2372946" y="20895"/>
                  <a:pt x="2435629" y="0"/>
                </a:cubicBezTo>
                <a:cubicBezTo>
                  <a:pt x="2496589" y="2771"/>
                  <a:pt x="2557833" y="1812"/>
                  <a:pt x="2618509" y="8313"/>
                </a:cubicBezTo>
                <a:cubicBezTo>
                  <a:pt x="2635934" y="10180"/>
                  <a:pt x="2651037" y="22460"/>
                  <a:pt x="2668386" y="24938"/>
                </a:cubicBezTo>
                <a:cubicBezTo>
                  <a:pt x="2812331" y="45502"/>
                  <a:pt x="2745772" y="37665"/>
                  <a:pt x="2867891" y="49876"/>
                </a:cubicBezTo>
                <a:cubicBezTo>
                  <a:pt x="2890058" y="55418"/>
                  <a:pt x="2912716" y="59276"/>
                  <a:pt x="2934393" y="66502"/>
                </a:cubicBezTo>
                <a:cubicBezTo>
                  <a:pt x="2942706" y="69273"/>
                  <a:pt x="2950830" y="72690"/>
                  <a:pt x="2959331" y="74815"/>
                </a:cubicBezTo>
                <a:cubicBezTo>
                  <a:pt x="2973038" y="78242"/>
                  <a:pt x="2987188" y="79700"/>
                  <a:pt x="3000895" y="83127"/>
                </a:cubicBezTo>
                <a:cubicBezTo>
                  <a:pt x="3009396" y="85252"/>
                  <a:pt x="3017173" y="90108"/>
                  <a:pt x="3025833" y="91440"/>
                </a:cubicBezTo>
                <a:cubicBezTo>
                  <a:pt x="3053356" y="95675"/>
                  <a:pt x="3081304" y="96499"/>
                  <a:pt x="3108960" y="99753"/>
                </a:cubicBezTo>
                <a:cubicBezTo>
                  <a:pt x="3128419" y="102042"/>
                  <a:pt x="3147753" y="105294"/>
                  <a:pt x="3167149" y="108065"/>
                </a:cubicBezTo>
                <a:cubicBezTo>
                  <a:pt x="3175462" y="110836"/>
                  <a:pt x="3183466" y="114810"/>
                  <a:pt x="3192087" y="116378"/>
                </a:cubicBezTo>
                <a:cubicBezTo>
                  <a:pt x="3303584" y="136651"/>
                  <a:pt x="3391239" y="120412"/>
                  <a:pt x="3516284" y="116378"/>
                </a:cubicBezTo>
                <a:cubicBezTo>
                  <a:pt x="3524597" y="110836"/>
                  <a:pt x="3533421" y="105994"/>
                  <a:pt x="3541222" y="99753"/>
                </a:cubicBezTo>
                <a:cubicBezTo>
                  <a:pt x="3547342" y="94857"/>
                  <a:pt x="3551127" y="87159"/>
                  <a:pt x="3557847" y="83127"/>
                </a:cubicBezTo>
                <a:cubicBezTo>
                  <a:pt x="3565361" y="78619"/>
                  <a:pt x="3574473" y="77586"/>
                  <a:pt x="3582786" y="74815"/>
                </a:cubicBezTo>
                <a:cubicBezTo>
                  <a:pt x="3588328" y="69273"/>
                  <a:pt x="3592691" y="62221"/>
                  <a:pt x="3599411" y="58189"/>
                </a:cubicBezTo>
                <a:cubicBezTo>
                  <a:pt x="3606925" y="53681"/>
                  <a:pt x="3615694" y="51243"/>
                  <a:pt x="3624349" y="49876"/>
                </a:cubicBezTo>
                <a:cubicBezTo>
                  <a:pt x="3668482" y="42908"/>
                  <a:pt x="3713281" y="40597"/>
                  <a:pt x="3757353" y="33251"/>
                </a:cubicBezTo>
                <a:lnTo>
                  <a:pt x="3807229" y="24938"/>
                </a:lnTo>
                <a:cubicBezTo>
                  <a:pt x="3837709" y="27709"/>
                  <a:pt x="3868529" y="27932"/>
                  <a:pt x="3898669" y="33251"/>
                </a:cubicBezTo>
                <a:cubicBezTo>
                  <a:pt x="3898679" y="33253"/>
                  <a:pt x="3961010" y="54031"/>
                  <a:pt x="3973484" y="58189"/>
                </a:cubicBezTo>
                <a:cubicBezTo>
                  <a:pt x="3981797" y="60960"/>
                  <a:pt x="3989779" y="65061"/>
                  <a:pt x="3998422" y="66502"/>
                </a:cubicBezTo>
                <a:cubicBezTo>
                  <a:pt x="4020639" y="70205"/>
                  <a:pt x="4066640" y="77322"/>
                  <a:pt x="4089862" y="83127"/>
                </a:cubicBezTo>
                <a:cubicBezTo>
                  <a:pt x="4098363" y="85252"/>
                  <a:pt x="4106299" y="89315"/>
                  <a:pt x="4114800" y="91440"/>
                </a:cubicBezTo>
                <a:cubicBezTo>
                  <a:pt x="4128507" y="94867"/>
                  <a:pt x="4142733" y="96035"/>
                  <a:pt x="4156364" y="99753"/>
                </a:cubicBezTo>
                <a:cubicBezTo>
                  <a:pt x="4272378" y="131393"/>
                  <a:pt x="4146539" y="104438"/>
                  <a:pt x="4247804" y="124691"/>
                </a:cubicBezTo>
                <a:cubicBezTo>
                  <a:pt x="4264429" y="135775"/>
                  <a:pt x="4283551" y="143814"/>
                  <a:pt x="4297680" y="157942"/>
                </a:cubicBezTo>
                <a:cubicBezTo>
                  <a:pt x="4303222" y="163484"/>
                  <a:pt x="4307586" y="170535"/>
                  <a:pt x="4314306" y="174567"/>
                </a:cubicBezTo>
                <a:cubicBezTo>
                  <a:pt x="4321820" y="179075"/>
                  <a:pt x="4330931" y="180109"/>
                  <a:pt x="4339244" y="182880"/>
                </a:cubicBezTo>
                <a:cubicBezTo>
                  <a:pt x="4346795" y="194207"/>
                  <a:pt x="4359333" y="216547"/>
                  <a:pt x="4372495" y="224444"/>
                </a:cubicBezTo>
                <a:cubicBezTo>
                  <a:pt x="4380009" y="228952"/>
                  <a:pt x="4389120" y="229985"/>
                  <a:pt x="4397433" y="232756"/>
                </a:cubicBezTo>
                <a:cubicBezTo>
                  <a:pt x="4439552" y="274878"/>
                  <a:pt x="4385046" y="225326"/>
                  <a:pt x="4438996" y="257695"/>
                </a:cubicBezTo>
                <a:cubicBezTo>
                  <a:pt x="4445716" y="261727"/>
                  <a:pt x="4449502" y="269424"/>
                  <a:pt x="4455622" y="274320"/>
                </a:cubicBezTo>
                <a:cubicBezTo>
                  <a:pt x="4463423" y="280561"/>
                  <a:pt x="4472759" y="284704"/>
                  <a:pt x="4480560" y="290945"/>
                </a:cubicBezTo>
                <a:cubicBezTo>
                  <a:pt x="4508694" y="313452"/>
                  <a:pt x="4497346" y="324250"/>
                  <a:pt x="4547062" y="340822"/>
                </a:cubicBezTo>
                <a:lnTo>
                  <a:pt x="4671753" y="382385"/>
                </a:lnTo>
                <a:lnTo>
                  <a:pt x="4721629" y="399011"/>
                </a:lnTo>
                <a:cubicBezTo>
                  <a:pt x="4729942" y="401782"/>
                  <a:pt x="4737975" y="405606"/>
                  <a:pt x="4746567" y="407324"/>
                </a:cubicBezTo>
                <a:cubicBezTo>
                  <a:pt x="4871847" y="432378"/>
                  <a:pt x="4715789" y="400483"/>
                  <a:pt x="4821382" y="423949"/>
                </a:cubicBezTo>
                <a:cubicBezTo>
                  <a:pt x="4835175" y="427014"/>
                  <a:pt x="4849315" y="428544"/>
                  <a:pt x="4862946" y="432262"/>
                </a:cubicBezTo>
                <a:cubicBezTo>
                  <a:pt x="4862965" y="432267"/>
                  <a:pt x="4925282" y="453040"/>
                  <a:pt x="4937760" y="457200"/>
                </a:cubicBezTo>
                <a:cubicBezTo>
                  <a:pt x="4946073" y="459971"/>
                  <a:pt x="4953948" y="465053"/>
                  <a:pt x="4962698" y="465513"/>
                </a:cubicBezTo>
                <a:cubicBezTo>
                  <a:pt x="5162238" y="476014"/>
                  <a:pt x="5068037" y="470318"/>
                  <a:pt x="5245331" y="482138"/>
                </a:cubicBezTo>
                <a:cubicBezTo>
                  <a:pt x="5309062" y="479367"/>
                  <a:pt x="5372907" y="478537"/>
                  <a:pt x="5436524" y="473825"/>
                </a:cubicBezTo>
                <a:cubicBezTo>
                  <a:pt x="5452683" y="472628"/>
                  <a:pt x="5511234" y="451693"/>
                  <a:pt x="5519651" y="448887"/>
                </a:cubicBezTo>
                <a:lnTo>
                  <a:pt x="5544589" y="440575"/>
                </a:lnTo>
                <a:cubicBezTo>
                  <a:pt x="5550131" y="435033"/>
                  <a:pt x="5554494" y="427981"/>
                  <a:pt x="5561215" y="423949"/>
                </a:cubicBezTo>
                <a:cubicBezTo>
                  <a:pt x="5570278" y="418511"/>
                  <a:pt x="5612482" y="409302"/>
                  <a:pt x="5619404" y="407324"/>
                </a:cubicBezTo>
                <a:cubicBezTo>
                  <a:pt x="5627829" y="404917"/>
                  <a:pt x="5635917" y="401418"/>
                  <a:pt x="5644342" y="399011"/>
                </a:cubicBezTo>
                <a:cubicBezTo>
                  <a:pt x="5732288" y="373883"/>
                  <a:pt x="5608935" y="413584"/>
                  <a:pt x="5727469" y="374073"/>
                </a:cubicBezTo>
                <a:cubicBezTo>
                  <a:pt x="5735782" y="371302"/>
                  <a:pt x="5745116" y="370620"/>
                  <a:pt x="5752407" y="365760"/>
                </a:cubicBezTo>
                <a:cubicBezTo>
                  <a:pt x="5760720" y="360218"/>
                  <a:pt x="5769544" y="355376"/>
                  <a:pt x="5777346" y="349135"/>
                </a:cubicBezTo>
                <a:cubicBezTo>
                  <a:pt x="5783466" y="344239"/>
                  <a:pt x="5787251" y="336541"/>
                  <a:pt x="5793971" y="332509"/>
                </a:cubicBezTo>
                <a:cubicBezTo>
                  <a:pt x="5801485" y="328001"/>
                  <a:pt x="5810596" y="326967"/>
                  <a:pt x="5818909" y="324196"/>
                </a:cubicBezTo>
                <a:cubicBezTo>
                  <a:pt x="5847927" y="295180"/>
                  <a:pt x="5828100" y="310049"/>
                  <a:pt x="5885411" y="290945"/>
                </a:cubicBezTo>
                <a:lnTo>
                  <a:pt x="5885411" y="290945"/>
                </a:lnTo>
                <a:cubicBezTo>
                  <a:pt x="5893724" y="285403"/>
                  <a:pt x="5901219" y="278377"/>
                  <a:pt x="5910349" y="274320"/>
                </a:cubicBezTo>
                <a:cubicBezTo>
                  <a:pt x="5926364" y="267203"/>
                  <a:pt x="5960226" y="257695"/>
                  <a:pt x="5960226" y="257695"/>
                </a:cubicBezTo>
                <a:cubicBezTo>
                  <a:pt x="6002345" y="215573"/>
                  <a:pt x="5947839" y="265125"/>
                  <a:pt x="6001789" y="232756"/>
                </a:cubicBezTo>
                <a:cubicBezTo>
                  <a:pt x="6008509" y="228724"/>
                  <a:pt x="6011405" y="219636"/>
                  <a:pt x="6018415" y="216131"/>
                </a:cubicBezTo>
                <a:cubicBezTo>
                  <a:pt x="6073430" y="188624"/>
                  <a:pt x="6132524" y="195223"/>
                  <a:pt x="6192982" y="191193"/>
                </a:cubicBezTo>
                <a:cubicBezTo>
                  <a:pt x="6229084" y="185176"/>
                  <a:pt x="6249560" y="182314"/>
                  <a:pt x="6284422" y="174567"/>
                </a:cubicBezTo>
                <a:cubicBezTo>
                  <a:pt x="6342900" y="161572"/>
                  <a:pt x="6294006" y="171830"/>
                  <a:pt x="6342611" y="157942"/>
                </a:cubicBezTo>
                <a:cubicBezTo>
                  <a:pt x="6353596" y="154803"/>
                  <a:pt x="6364778" y="152400"/>
                  <a:pt x="6375862" y="149629"/>
                </a:cubicBezTo>
                <a:cubicBezTo>
                  <a:pt x="6447340" y="101978"/>
                  <a:pt x="6356898" y="159112"/>
                  <a:pt x="6425738" y="124691"/>
                </a:cubicBezTo>
                <a:cubicBezTo>
                  <a:pt x="6434674" y="120223"/>
                  <a:pt x="6441740" y="112533"/>
                  <a:pt x="6450676" y="108065"/>
                </a:cubicBezTo>
                <a:cubicBezTo>
                  <a:pt x="6470662" y="98072"/>
                  <a:pt x="6507256" y="94175"/>
                  <a:pt x="6525491" y="91440"/>
                </a:cubicBezTo>
                <a:lnTo>
                  <a:pt x="6641869" y="74815"/>
                </a:lnTo>
                <a:lnTo>
                  <a:pt x="6816436" y="83127"/>
                </a:lnTo>
                <a:cubicBezTo>
                  <a:pt x="6844226" y="84920"/>
                  <a:pt x="6871716" y="91440"/>
                  <a:pt x="6899564" y="91440"/>
                </a:cubicBezTo>
                <a:cubicBezTo>
                  <a:pt x="6957819" y="91440"/>
                  <a:pt x="7015942" y="85898"/>
                  <a:pt x="7074131" y="83127"/>
                </a:cubicBezTo>
                <a:cubicBezTo>
                  <a:pt x="7107840" y="77509"/>
                  <a:pt x="7126254" y="75804"/>
                  <a:pt x="7157258" y="66502"/>
                </a:cubicBezTo>
                <a:cubicBezTo>
                  <a:pt x="7241627" y="41191"/>
                  <a:pt x="7172949" y="56713"/>
                  <a:pt x="7248698" y="41564"/>
                </a:cubicBezTo>
                <a:cubicBezTo>
                  <a:pt x="7276407" y="44335"/>
                  <a:pt x="7304810" y="43122"/>
                  <a:pt x="7331826" y="49876"/>
                </a:cubicBezTo>
                <a:cubicBezTo>
                  <a:pt x="7361853" y="57383"/>
                  <a:pt x="7343837" y="93268"/>
                  <a:pt x="7340138" y="108065"/>
                </a:cubicBezTo>
                <a:cubicBezTo>
                  <a:pt x="7330951" y="144816"/>
                  <a:pt x="7336589" y="122893"/>
                  <a:pt x="7315200" y="149629"/>
                </a:cubicBezTo>
                <a:cubicBezTo>
                  <a:pt x="7302494" y="165511"/>
                  <a:pt x="7299154" y="179723"/>
                  <a:pt x="7281949" y="191193"/>
                </a:cubicBezTo>
                <a:cubicBezTo>
                  <a:pt x="7271638" y="198067"/>
                  <a:pt x="7259782" y="202276"/>
                  <a:pt x="7248698" y="207818"/>
                </a:cubicBezTo>
                <a:cubicBezTo>
                  <a:pt x="7208561" y="247958"/>
                  <a:pt x="7259561" y="199128"/>
                  <a:pt x="7207135" y="241069"/>
                </a:cubicBezTo>
                <a:cubicBezTo>
                  <a:pt x="7201015" y="245965"/>
                  <a:pt x="7196629" y="252799"/>
                  <a:pt x="7190509" y="257695"/>
                </a:cubicBezTo>
                <a:cubicBezTo>
                  <a:pt x="7182708" y="263936"/>
                  <a:pt x="7173246" y="267924"/>
                  <a:pt x="7165571" y="274320"/>
                </a:cubicBezTo>
                <a:cubicBezTo>
                  <a:pt x="7136880" y="298229"/>
                  <a:pt x="7132779" y="318501"/>
                  <a:pt x="7090756" y="332509"/>
                </a:cubicBezTo>
                <a:cubicBezTo>
                  <a:pt x="7082443" y="335280"/>
                  <a:pt x="7073478" y="336567"/>
                  <a:pt x="7065818" y="340822"/>
                </a:cubicBezTo>
                <a:cubicBezTo>
                  <a:pt x="7048351" y="350526"/>
                  <a:pt x="7032567" y="362989"/>
                  <a:pt x="7015942" y="374073"/>
                </a:cubicBezTo>
                <a:cubicBezTo>
                  <a:pt x="7007629" y="379615"/>
                  <a:pt x="7000482" y="387539"/>
                  <a:pt x="6991004" y="390698"/>
                </a:cubicBezTo>
                <a:cubicBezTo>
                  <a:pt x="6974378" y="396240"/>
                  <a:pt x="6955709" y="397603"/>
                  <a:pt x="6941127" y="407324"/>
                </a:cubicBezTo>
                <a:cubicBezTo>
                  <a:pt x="6932814" y="412866"/>
                  <a:pt x="6923990" y="417708"/>
                  <a:pt x="6916189" y="423949"/>
                </a:cubicBezTo>
                <a:cubicBezTo>
                  <a:pt x="6910069" y="428845"/>
                  <a:pt x="6906284" y="436543"/>
                  <a:pt x="6899564" y="440575"/>
                </a:cubicBezTo>
                <a:cubicBezTo>
                  <a:pt x="6892050" y="445083"/>
                  <a:pt x="6882939" y="446116"/>
                  <a:pt x="6874626" y="448887"/>
                </a:cubicBezTo>
                <a:cubicBezTo>
                  <a:pt x="6866313" y="454429"/>
                  <a:pt x="6858623" y="461045"/>
                  <a:pt x="6849687" y="465513"/>
                </a:cubicBezTo>
                <a:cubicBezTo>
                  <a:pt x="6841850" y="469432"/>
                  <a:pt x="6832263" y="469317"/>
                  <a:pt x="6824749" y="473825"/>
                </a:cubicBezTo>
                <a:cubicBezTo>
                  <a:pt x="6818029" y="477857"/>
                  <a:pt x="6814844" y="486419"/>
                  <a:pt x="6808124" y="490451"/>
                </a:cubicBezTo>
                <a:cubicBezTo>
                  <a:pt x="6800610" y="494959"/>
                  <a:pt x="6791023" y="494845"/>
                  <a:pt x="6783186" y="498764"/>
                </a:cubicBezTo>
                <a:cubicBezTo>
                  <a:pt x="6774250" y="503232"/>
                  <a:pt x="6767377" y="511331"/>
                  <a:pt x="6758247" y="515389"/>
                </a:cubicBezTo>
                <a:cubicBezTo>
                  <a:pt x="6742233" y="522506"/>
                  <a:pt x="6722953" y="522294"/>
                  <a:pt x="6708371" y="532015"/>
                </a:cubicBezTo>
                <a:cubicBezTo>
                  <a:pt x="6676142" y="553500"/>
                  <a:pt x="6692911" y="545481"/>
                  <a:pt x="6658495" y="556953"/>
                </a:cubicBezTo>
                <a:cubicBezTo>
                  <a:pt x="6652953" y="562495"/>
                  <a:pt x="6648879" y="570073"/>
                  <a:pt x="6641869" y="573578"/>
                </a:cubicBezTo>
                <a:cubicBezTo>
                  <a:pt x="6631650" y="578687"/>
                  <a:pt x="6619561" y="578608"/>
                  <a:pt x="6608618" y="581891"/>
                </a:cubicBezTo>
                <a:cubicBezTo>
                  <a:pt x="6591832" y="586927"/>
                  <a:pt x="6575367" y="592974"/>
                  <a:pt x="6558742" y="598516"/>
                </a:cubicBezTo>
                <a:lnTo>
                  <a:pt x="6533804" y="606829"/>
                </a:lnTo>
                <a:cubicBezTo>
                  <a:pt x="6525491" y="609600"/>
                  <a:pt x="6517367" y="613017"/>
                  <a:pt x="6508866" y="615142"/>
                </a:cubicBezTo>
                <a:cubicBezTo>
                  <a:pt x="6497782" y="617913"/>
                  <a:pt x="6486558" y="620172"/>
                  <a:pt x="6475615" y="623455"/>
                </a:cubicBezTo>
                <a:cubicBezTo>
                  <a:pt x="6458829" y="628491"/>
                  <a:pt x="6442364" y="634538"/>
                  <a:pt x="6425738" y="640080"/>
                </a:cubicBezTo>
                <a:lnTo>
                  <a:pt x="6350924" y="665018"/>
                </a:lnTo>
                <a:cubicBezTo>
                  <a:pt x="6267153" y="692943"/>
                  <a:pt x="6397065" y="650346"/>
                  <a:pt x="6292735" y="681644"/>
                </a:cubicBezTo>
                <a:cubicBezTo>
                  <a:pt x="6275949" y="686680"/>
                  <a:pt x="6259484" y="692727"/>
                  <a:pt x="6242858" y="698269"/>
                </a:cubicBezTo>
                <a:lnTo>
                  <a:pt x="6217920" y="706582"/>
                </a:lnTo>
                <a:lnTo>
                  <a:pt x="6192982" y="714895"/>
                </a:lnTo>
                <a:cubicBezTo>
                  <a:pt x="6163964" y="743912"/>
                  <a:pt x="6183792" y="729041"/>
                  <a:pt x="6126480" y="748145"/>
                </a:cubicBezTo>
                <a:lnTo>
                  <a:pt x="6101542" y="756458"/>
                </a:lnTo>
                <a:lnTo>
                  <a:pt x="6076604" y="764771"/>
                </a:lnTo>
                <a:cubicBezTo>
                  <a:pt x="6071062" y="770313"/>
                  <a:pt x="6066698" y="777364"/>
                  <a:pt x="6059978" y="781396"/>
                </a:cubicBezTo>
                <a:cubicBezTo>
                  <a:pt x="6052464" y="785904"/>
                  <a:pt x="6043094" y="786257"/>
                  <a:pt x="6035040" y="789709"/>
                </a:cubicBezTo>
                <a:cubicBezTo>
                  <a:pt x="6023650" y="794591"/>
                  <a:pt x="6012415" y="799959"/>
                  <a:pt x="6001789" y="806335"/>
                </a:cubicBezTo>
                <a:cubicBezTo>
                  <a:pt x="5931098" y="848750"/>
                  <a:pt x="5977764" y="833122"/>
                  <a:pt x="5918662" y="847898"/>
                </a:cubicBezTo>
                <a:cubicBezTo>
                  <a:pt x="5876533" y="890027"/>
                  <a:pt x="5931057" y="840461"/>
                  <a:pt x="5877098" y="872836"/>
                </a:cubicBezTo>
                <a:cubicBezTo>
                  <a:pt x="5870378" y="876868"/>
                  <a:pt x="5867483" y="885957"/>
                  <a:pt x="5860473" y="889462"/>
                </a:cubicBezTo>
                <a:cubicBezTo>
                  <a:pt x="5844798" y="897299"/>
                  <a:pt x="5810596" y="906087"/>
                  <a:pt x="5810596" y="906087"/>
                </a:cubicBezTo>
                <a:cubicBezTo>
                  <a:pt x="5753429" y="944199"/>
                  <a:pt x="5779676" y="933019"/>
                  <a:pt x="5735782" y="947651"/>
                </a:cubicBezTo>
                <a:cubicBezTo>
                  <a:pt x="5693651" y="989780"/>
                  <a:pt x="5748179" y="940211"/>
                  <a:pt x="5694218" y="972589"/>
                </a:cubicBezTo>
                <a:cubicBezTo>
                  <a:pt x="5637171" y="1006819"/>
                  <a:pt x="5723294" y="973983"/>
                  <a:pt x="5652655" y="997527"/>
                </a:cubicBezTo>
                <a:cubicBezTo>
                  <a:pt x="5612507" y="1037675"/>
                  <a:pt x="5663529" y="988827"/>
                  <a:pt x="5611091" y="1030778"/>
                </a:cubicBezTo>
                <a:cubicBezTo>
                  <a:pt x="5604971" y="1035674"/>
                  <a:pt x="5601476" y="1043899"/>
                  <a:pt x="5594466" y="1047404"/>
                </a:cubicBezTo>
                <a:cubicBezTo>
                  <a:pt x="5578791" y="1055241"/>
                  <a:pt x="5561215" y="1058487"/>
                  <a:pt x="5544589" y="1064029"/>
                </a:cubicBezTo>
                <a:lnTo>
                  <a:pt x="5519651" y="1072342"/>
                </a:lnTo>
                <a:lnTo>
                  <a:pt x="5494713" y="1080655"/>
                </a:lnTo>
                <a:cubicBezTo>
                  <a:pt x="5489171" y="1086197"/>
                  <a:pt x="5485097" y="1093775"/>
                  <a:pt x="5478087" y="1097280"/>
                </a:cubicBezTo>
                <a:cubicBezTo>
                  <a:pt x="5462412" y="1105117"/>
                  <a:pt x="5444836" y="1108363"/>
                  <a:pt x="5428211" y="1113905"/>
                </a:cubicBezTo>
                <a:lnTo>
                  <a:pt x="5378335" y="1130531"/>
                </a:lnTo>
                <a:cubicBezTo>
                  <a:pt x="5287383" y="1160849"/>
                  <a:pt x="5425144" y="1112497"/>
                  <a:pt x="5328458" y="1155469"/>
                </a:cubicBezTo>
                <a:cubicBezTo>
                  <a:pt x="5312444" y="1162587"/>
                  <a:pt x="5295207" y="1166553"/>
                  <a:pt x="5278582" y="1172095"/>
                </a:cubicBezTo>
                <a:cubicBezTo>
                  <a:pt x="5218803" y="1192021"/>
                  <a:pt x="5293441" y="1167849"/>
                  <a:pt x="5220393" y="1188720"/>
                </a:cubicBezTo>
                <a:cubicBezTo>
                  <a:pt x="5211968" y="1191127"/>
                  <a:pt x="5204009" y="1195132"/>
                  <a:pt x="5195455" y="1197033"/>
                </a:cubicBezTo>
                <a:cubicBezTo>
                  <a:pt x="5179001" y="1200689"/>
                  <a:pt x="5162204" y="1202574"/>
                  <a:pt x="5145578" y="1205345"/>
                </a:cubicBezTo>
                <a:cubicBezTo>
                  <a:pt x="5069923" y="1230564"/>
                  <a:pt x="5189399" y="1191883"/>
                  <a:pt x="5079076" y="1221971"/>
                </a:cubicBezTo>
                <a:cubicBezTo>
                  <a:pt x="5062169" y="1226582"/>
                  <a:pt x="5045825" y="1233054"/>
                  <a:pt x="5029200" y="1238596"/>
                </a:cubicBezTo>
                <a:cubicBezTo>
                  <a:pt x="5020887" y="1241367"/>
                  <a:pt x="5012763" y="1244784"/>
                  <a:pt x="5004262" y="1246909"/>
                </a:cubicBezTo>
                <a:cubicBezTo>
                  <a:pt x="4993178" y="1249680"/>
                  <a:pt x="4981996" y="1252083"/>
                  <a:pt x="4971011" y="1255222"/>
                </a:cubicBezTo>
                <a:cubicBezTo>
                  <a:pt x="4962586" y="1257629"/>
                  <a:pt x="4954611" y="1261565"/>
                  <a:pt x="4946073" y="1263535"/>
                </a:cubicBezTo>
                <a:cubicBezTo>
                  <a:pt x="4918539" y="1269889"/>
                  <a:pt x="4890920" y="1276164"/>
                  <a:pt x="4862946" y="1280160"/>
                </a:cubicBezTo>
                <a:lnTo>
                  <a:pt x="4804756" y="1288473"/>
                </a:lnTo>
                <a:cubicBezTo>
                  <a:pt x="4782612" y="1291425"/>
                  <a:pt x="4760335" y="1293388"/>
                  <a:pt x="4738255" y="1296785"/>
                </a:cubicBezTo>
                <a:cubicBezTo>
                  <a:pt x="4724290" y="1298933"/>
                  <a:pt x="4710678" y="1303100"/>
                  <a:pt x="4696691" y="1305098"/>
                </a:cubicBezTo>
                <a:cubicBezTo>
                  <a:pt x="4671851" y="1308647"/>
                  <a:pt x="4646774" y="1310299"/>
                  <a:pt x="4621876" y="1313411"/>
                </a:cubicBezTo>
                <a:cubicBezTo>
                  <a:pt x="4602434" y="1315841"/>
                  <a:pt x="4583083" y="1318953"/>
                  <a:pt x="4563687" y="1321724"/>
                </a:cubicBezTo>
                <a:cubicBezTo>
                  <a:pt x="4515151" y="1337901"/>
                  <a:pt x="4562026" y="1323718"/>
                  <a:pt x="4488873" y="1338349"/>
                </a:cubicBezTo>
                <a:cubicBezTo>
                  <a:pt x="4457468" y="1344630"/>
                  <a:pt x="4437551" y="1352686"/>
                  <a:pt x="4405746" y="1363287"/>
                </a:cubicBezTo>
                <a:cubicBezTo>
                  <a:pt x="4397433" y="1366058"/>
                  <a:pt x="4389482" y="1370361"/>
                  <a:pt x="4380807" y="1371600"/>
                </a:cubicBezTo>
                <a:cubicBezTo>
                  <a:pt x="4347973" y="1376291"/>
                  <a:pt x="4313462" y="1380124"/>
                  <a:pt x="4281055" y="1388225"/>
                </a:cubicBezTo>
                <a:cubicBezTo>
                  <a:pt x="4272554" y="1390350"/>
                  <a:pt x="4264541" y="1394131"/>
                  <a:pt x="4256116" y="1396538"/>
                </a:cubicBezTo>
                <a:cubicBezTo>
                  <a:pt x="4245131" y="1399677"/>
                  <a:pt x="4234018" y="1402373"/>
                  <a:pt x="4222866" y="1404851"/>
                </a:cubicBezTo>
                <a:cubicBezTo>
                  <a:pt x="4209073" y="1407916"/>
                  <a:pt x="4194933" y="1409446"/>
                  <a:pt x="4181302" y="1413164"/>
                </a:cubicBezTo>
                <a:cubicBezTo>
                  <a:pt x="4164395" y="1417775"/>
                  <a:pt x="4146007" y="1420068"/>
                  <a:pt x="4131426" y="1429789"/>
                </a:cubicBezTo>
                <a:cubicBezTo>
                  <a:pt x="4123113" y="1435331"/>
                  <a:pt x="4115670" y="1442479"/>
                  <a:pt x="4106487" y="1446415"/>
                </a:cubicBezTo>
                <a:cubicBezTo>
                  <a:pt x="4073952" y="1460358"/>
                  <a:pt x="4056898" y="1448995"/>
                  <a:pt x="4023360" y="1471353"/>
                </a:cubicBezTo>
                <a:cubicBezTo>
                  <a:pt x="3991131" y="1492838"/>
                  <a:pt x="4007900" y="1484819"/>
                  <a:pt x="3973484" y="1496291"/>
                </a:cubicBezTo>
                <a:cubicBezTo>
                  <a:pt x="3944466" y="1525307"/>
                  <a:pt x="3964293" y="1510438"/>
                  <a:pt x="3906982" y="1529542"/>
                </a:cubicBezTo>
                <a:lnTo>
                  <a:pt x="3882044" y="1537855"/>
                </a:lnTo>
                <a:cubicBezTo>
                  <a:pt x="3876502" y="1543397"/>
                  <a:pt x="3872428" y="1550975"/>
                  <a:pt x="3865418" y="1554480"/>
                </a:cubicBezTo>
                <a:cubicBezTo>
                  <a:pt x="3849743" y="1562317"/>
                  <a:pt x="3815542" y="1571105"/>
                  <a:pt x="3815542" y="1571105"/>
                </a:cubicBezTo>
                <a:cubicBezTo>
                  <a:pt x="3807229" y="1576647"/>
                  <a:pt x="3799734" y="1583673"/>
                  <a:pt x="3790604" y="1587731"/>
                </a:cubicBezTo>
                <a:cubicBezTo>
                  <a:pt x="3774590" y="1594849"/>
                  <a:pt x="3740727" y="1604356"/>
                  <a:pt x="3740727" y="1604356"/>
                </a:cubicBezTo>
                <a:cubicBezTo>
                  <a:pt x="3667374" y="1653260"/>
                  <a:pt x="3784614" y="1578257"/>
                  <a:pt x="3665913" y="1637607"/>
                </a:cubicBezTo>
                <a:cubicBezTo>
                  <a:pt x="3622030" y="1659548"/>
                  <a:pt x="3612155" y="1668404"/>
                  <a:pt x="3574473" y="1679171"/>
                </a:cubicBezTo>
                <a:cubicBezTo>
                  <a:pt x="3563488" y="1682310"/>
                  <a:pt x="3552306" y="1684713"/>
                  <a:pt x="3541222" y="1687484"/>
                </a:cubicBezTo>
                <a:cubicBezTo>
                  <a:pt x="3512204" y="1716500"/>
                  <a:pt x="3532030" y="1701632"/>
                  <a:pt x="3474720" y="1720735"/>
                </a:cubicBezTo>
                <a:lnTo>
                  <a:pt x="3449782" y="1729047"/>
                </a:lnTo>
                <a:cubicBezTo>
                  <a:pt x="3444240" y="1734589"/>
                  <a:pt x="3440166" y="1742168"/>
                  <a:pt x="3433156" y="1745673"/>
                </a:cubicBezTo>
                <a:cubicBezTo>
                  <a:pt x="3417482" y="1753510"/>
                  <a:pt x="3383280" y="1762298"/>
                  <a:pt x="3383280" y="1762298"/>
                </a:cubicBezTo>
                <a:cubicBezTo>
                  <a:pt x="3341156" y="1804424"/>
                  <a:pt x="3395672" y="1754863"/>
                  <a:pt x="3341716" y="1787236"/>
                </a:cubicBezTo>
                <a:cubicBezTo>
                  <a:pt x="3284655" y="1821472"/>
                  <a:pt x="3370807" y="1788623"/>
                  <a:pt x="3300153" y="1812175"/>
                </a:cubicBezTo>
                <a:cubicBezTo>
                  <a:pt x="3294611" y="1817717"/>
                  <a:pt x="3290247" y="1824768"/>
                  <a:pt x="3283527" y="1828800"/>
                </a:cubicBezTo>
                <a:cubicBezTo>
                  <a:pt x="3275005" y="1833913"/>
                  <a:pt x="3231554" y="1843871"/>
                  <a:pt x="3225338" y="1845425"/>
                </a:cubicBezTo>
                <a:cubicBezTo>
                  <a:pt x="3195991" y="1874774"/>
                  <a:pt x="3221322" y="1855590"/>
                  <a:pt x="3167149" y="1870364"/>
                </a:cubicBezTo>
                <a:cubicBezTo>
                  <a:pt x="3150242" y="1874975"/>
                  <a:pt x="3117273" y="1886989"/>
                  <a:pt x="3117273" y="1886989"/>
                </a:cubicBezTo>
                <a:cubicBezTo>
                  <a:pt x="3082759" y="1921503"/>
                  <a:pt x="3122550" y="1887414"/>
                  <a:pt x="3067396" y="1911927"/>
                </a:cubicBezTo>
                <a:cubicBezTo>
                  <a:pt x="3052632" y="1918489"/>
                  <a:pt x="3040597" y="1930303"/>
                  <a:pt x="3025833" y="1936865"/>
                </a:cubicBezTo>
                <a:cubicBezTo>
                  <a:pt x="2977882" y="1958177"/>
                  <a:pt x="3008175" y="1933226"/>
                  <a:pt x="2967644" y="1953491"/>
                </a:cubicBezTo>
                <a:cubicBezTo>
                  <a:pt x="2958708" y="1957959"/>
                  <a:pt x="2951642" y="1965648"/>
                  <a:pt x="2942706" y="1970116"/>
                </a:cubicBezTo>
                <a:cubicBezTo>
                  <a:pt x="2924880" y="1979029"/>
                  <a:pt x="2893278" y="1982948"/>
                  <a:pt x="2876204" y="1986742"/>
                </a:cubicBezTo>
                <a:cubicBezTo>
                  <a:pt x="2838519" y="1995117"/>
                  <a:pt x="2834514" y="1997867"/>
                  <a:pt x="2793076" y="2011680"/>
                </a:cubicBezTo>
                <a:cubicBezTo>
                  <a:pt x="2730400" y="2032572"/>
                  <a:pt x="2807650" y="2004393"/>
                  <a:pt x="2743200" y="2036618"/>
                </a:cubicBezTo>
                <a:cubicBezTo>
                  <a:pt x="2731273" y="2042581"/>
                  <a:pt x="2695666" y="2050580"/>
                  <a:pt x="2685011" y="2053244"/>
                </a:cubicBezTo>
                <a:cubicBezTo>
                  <a:pt x="2611653" y="2102148"/>
                  <a:pt x="2728908" y="2027139"/>
                  <a:pt x="2610196" y="2086495"/>
                </a:cubicBezTo>
                <a:cubicBezTo>
                  <a:pt x="2561269" y="2110959"/>
                  <a:pt x="2588705" y="2099200"/>
                  <a:pt x="2527069" y="2119745"/>
                </a:cubicBezTo>
                <a:lnTo>
                  <a:pt x="2477193" y="2136371"/>
                </a:lnTo>
                <a:lnTo>
                  <a:pt x="2452255" y="2144684"/>
                </a:lnTo>
                <a:cubicBezTo>
                  <a:pt x="2419781" y="2177156"/>
                  <a:pt x="2453856" y="2148040"/>
                  <a:pt x="2410691" y="2169622"/>
                </a:cubicBezTo>
                <a:cubicBezTo>
                  <a:pt x="2346233" y="2201851"/>
                  <a:pt x="2423498" y="2173665"/>
                  <a:pt x="2360815" y="2194560"/>
                </a:cubicBezTo>
                <a:cubicBezTo>
                  <a:pt x="2328339" y="2227034"/>
                  <a:pt x="2362417" y="2197914"/>
                  <a:pt x="2319251" y="2219498"/>
                </a:cubicBezTo>
                <a:cubicBezTo>
                  <a:pt x="2310315" y="2223966"/>
                  <a:pt x="2302114" y="2229883"/>
                  <a:pt x="2294313" y="2236124"/>
                </a:cubicBezTo>
                <a:cubicBezTo>
                  <a:pt x="2288193" y="2241020"/>
                  <a:pt x="2284697" y="2249244"/>
                  <a:pt x="2277687" y="2252749"/>
                </a:cubicBezTo>
                <a:cubicBezTo>
                  <a:pt x="2262012" y="2260586"/>
                  <a:pt x="2242393" y="2259654"/>
                  <a:pt x="2227811" y="2269375"/>
                </a:cubicBezTo>
                <a:cubicBezTo>
                  <a:pt x="2170644" y="2307486"/>
                  <a:pt x="2196891" y="2296306"/>
                  <a:pt x="2152996" y="2310938"/>
                </a:cubicBezTo>
                <a:cubicBezTo>
                  <a:pt x="2120523" y="2343413"/>
                  <a:pt x="2154598" y="2314294"/>
                  <a:pt x="2111433" y="2335876"/>
                </a:cubicBezTo>
                <a:cubicBezTo>
                  <a:pt x="2102497" y="2340344"/>
                  <a:pt x="2095431" y="2348034"/>
                  <a:pt x="2086495" y="2352502"/>
                </a:cubicBezTo>
                <a:cubicBezTo>
                  <a:pt x="2078657" y="2356421"/>
                  <a:pt x="2069394" y="2356896"/>
                  <a:pt x="2061556" y="2360815"/>
                </a:cubicBezTo>
                <a:cubicBezTo>
                  <a:pt x="2052620" y="2365283"/>
                  <a:pt x="2045554" y="2372972"/>
                  <a:pt x="2036618" y="2377440"/>
                </a:cubicBezTo>
                <a:cubicBezTo>
                  <a:pt x="2028781" y="2381359"/>
                  <a:pt x="2019734" y="2382301"/>
                  <a:pt x="2011680" y="2385753"/>
                </a:cubicBezTo>
                <a:cubicBezTo>
                  <a:pt x="1978381" y="2400024"/>
                  <a:pt x="1984677" y="2402895"/>
                  <a:pt x="1953491" y="2410691"/>
                </a:cubicBezTo>
                <a:cubicBezTo>
                  <a:pt x="1864006" y="2433062"/>
                  <a:pt x="1880754" y="2427143"/>
                  <a:pt x="1778924" y="2435629"/>
                </a:cubicBezTo>
                <a:cubicBezTo>
                  <a:pt x="1698756" y="2455672"/>
                  <a:pt x="1771937" y="2439514"/>
                  <a:pt x="1612669" y="2452255"/>
                </a:cubicBezTo>
                <a:cubicBezTo>
                  <a:pt x="1587657" y="2454256"/>
                  <a:pt x="1562793" y="2457796"/>
                  <a:pt x="1537855" y="2460567"/>
                </a:cubicBezTo>
                <a:cubicBezTo>
                  <a:pt x="1205348" y="2452042"/>
                  <a:pt x="1321759" y="2452255"/>
                  <a:pt x="1188720" y="2452255"/>
                </a:cubicBezTo>
              </a:path>
            </a:pathLst>
          </a:custGeom>
          <a:noFill/>
          <a:ln w="31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011691" y="1124744"/>
            <a:ext cx="880977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Loch </a:t>
            </a:r>
            <a:r>
              <a:rPr lang="en-GB" sz="11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Fearna</a:t>
            </a:r>
            <a:endParaRPr lang="en-GB" sz="11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596336" y="1255549"/>
            <a:ext cx="415356" cy="65402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04048" y="4659387"/>
            <a:ext cx="1152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020272" y="4725144"/>
            <a:ext cx="1152128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60232" y="4659387"/>
            <a:ext cx="360040" cy="137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012575" y="4671753"/>
            <a:ext cx="1130530" cy="207818"/>
          </a:xfrm>
          <a:custGeom>
            <a:avLst/>
            <a:gdLst>
              <a:gd name="connsiteX0" fmla="*/ 0 w 1130530"/>
              <a:gd name="connsiteY0" fmla="*/ 33251 h 207818"/>
              <a:gd name="connsiteX1" fmla="*/ 41563 w 1130530"/>
              <a:gd name="connsiteY1" fmla="*/ 49876 h 207818"/>
              <a:gd name="connsiteX2" fmla="*/ 83127 w 1130530"/>
              <a:gd name="connsiteY2" fmla="*/ 74814 h 207818"/>
              <a:gd name="connsiteX3" fmla="*/ 124690 w 1130530"/>
              <a:gd name="connsiteY3" fmla="*/ 99752 h 207818"/>
              <a:gd name="connsiteX4" fmla="*/ 149629 w 1130530"/>
              <a:gd name="connsiteY4" fmla="*/ 116378 h 207818"/>
              <a:gd name="connsiteX5" fmla="*/ 199505 w 1130530"/>
              <a:gd name="connsiteY5" fmla="*/ 133003 h 207818"/>
              <a:gd name="connsiteX6" fmla="*/ 216130 w 1130530"/>
              <a:gd name="connsiteY6" fmla="*/ 149629 h 207818"/>
              <a:gd name="connsiteX7" fmla="*/ 274320 w 1130530"/>
              <a:gd name="connsiteY7" fmla="*/ 166254 h 207818"/>
              <a:gd name="connsiteX8" fmla="*/ 299258 w 1130530"/>
              <a:gd name="connsiteY8" fmla="*/ 174567 h 207818"/>
              <a:gd name="connsiteX9" fmla="*/ 390698 w 1130530"/>
              <a:gd name="connsiteY9" fmla="*/ 191192 h 207818"/>
              <a:gd name="connsiteX10" fmla="*/ 507076 w 1130530"/>
              <a:gd name="connsiteY10" fmla="*/ 207818 h 207818"/>
              <a:gd name="connsiteX11" fmla="*/ 689956 w 1130530"/>
              <a:gd name="connsiteY11" fmla="*/ 199505 h 207818"/>
              <a:gd name="connsiteX12" fmla="*/ 739832 w 1130530"/>
              <a:gd name="connsiteY12" fmla="*/ 182880 h 207818"/>
              <a:gd name="connsiteX13" fmla="*/ 764770 w 1130530"/>
              <a:gd name="connsiteY13" fmla="*/ 166254 h 207818"/>
              <a:gd name="connsiteX14" fmla="*/ 798021 w 1130530"/>
              <a:gd name="connsiteY14" fmla="*/ 157942 h 207818"/>
              <a:gd name="connsiteX15" fmla="*/ 847898 w 1130530"/>
              <a:gd name="connsiteY15" fmla="*/ 141316 h 207818"/>
              <a:gd name="connsiteX16" fmla="*/ 872836 w 1130530"/>
              <a:gd name="connsiteY16" fmla="*/ 133003 h 207818"/>
              <a:gd name="connsiteX17" fmla="*/ 897774 w 1130530"/>
              <a:gd name="connsiteY17" fmla="*/ 124691 h 207818"/>
              <a:gd name="connsiteX18" fmla="*/ 964276 w 1130530"/>
              <a:gd name="connsiteY18" fmla="*/ 91440 h 207818"/>
              <a:gd name="connsiteX19" fmla="*/ 989214 w 1130530"/>
              <a:gd name="connsiteY19" fmla="*/ 83127 h 207818"/>
              <a:gd name="connsiteX20" fmla="*/ 1030778 w 1130530"/>
              <a:gd name="connsiteY20" fmla="*/ 49876 h 207818"/>
              <a:gd name="connsiteX21" fmla="*/ 1055716 w 1130530"/>
              <a:gd name="connsiteY21" fmla="*/ 41563 h 207818"/>
              <a:gd name="connsiteX22" fmla="*/ 1105592 w 1130530"/>
              <a:gd name="connsiteY22" fmla="*/ 8312 h 207818"/>
              <a:gd name="connsiteX23" fmla="*/ 1130530 w 1130530"/>
              <a:gd name="connsiteY23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0530" h="207818">
                <a:moveTo>
                  <a:pt x="0" y="33251"/>
                </a:moveTo>
                <a:cubicBezTo>
                  <a:pt x="13854" y="38793"/>
                  <a:pt x="28607" y="42473"/>
                  <a:pt x="41563" y="49876"/>
                </a:cubicBezTo>
                <a:cubicBezTo>
                  <a:pt x="105459" y="86388"/>
                  <a:pt x="4834" y="48718"/>
                  <a:pt x="83127" y="74814"/>
                </a:cubicBezTo>
                <a:cubicBezTo>
                  <a:pt x="115599" y="107288"/>
                  <a:pt x="81526" y="78171"/>
                  <a:pt x="124690" y="99752"/>
                </a:cubicBezTo>
                <a:cubicBezTo>
                  <a:pt x="133626" y="104220"/>
                  <a:pt x="140499" y="112320"/>
                  <a:pt x="149629" y="116378"/>
                </a:cubicBezTo>
                <a:cubicBezTo>
                  <a:pt x="165643" y="123495"/>
                  <a:pt x="199505" y="133003"/>
                  <a:pt x="199505" y="133003"/>
                </a:cubicBezTo>
                <a:cubicBezTo>
                  <a:pt x="205047" y="138545"/>
                  <a:pt x="209410" y="145597"/>
                  <a:pt x="216130" y="149629"/>
                </a:cubicBezTo>
                <a:cubicBezTo>
                  <a:pt x="225192" y="155066"/>
                  <a:pt x="267400" y="164277"/>
                  <a:pt x="274320" y="166254"/>
                </a:cubicBezTo>
                <a:cubicBezTo>
                  <a:pt x="282745" y="168661"/>
                  <a:pt x="290757" y="172442"/>
                  <a:pt x="299258" y="174567"/>
                </a:cubicBezTo>
                <a:cubicBezTo>
                  <a:pt x="326651" y="181416"/>
                  <a:pt x="363505" y="186248"/>
                  <a:pt x="390698" y="191192"/>
                </a:cubicBezTo>
                <a:cubicBezTo>
                  <a:pt x="473896" y="206318"/>
                  <a:pt x="387974" y="194584"/>
                  <a:pt x="507076" y="207818"/>
                </a:cubicBezTo>
                <a:cubicBezTo>
                  <a:pt x="568036" y="205047"/>
                  <a:pt x="629280" y="206006"/>
                  <a:pt x="689956" y="199505"/>
                </a:cubicBezTo>
                <a:cubicBezTo>
                  <a:pt x="707381" y="197638"/>
                  <a:pt x="739832" y="182880"/>
                  <a:pt x="739832" y="182880"/>
                </a:cubicBezTo>
                <a:cubicBezTo>
                  <a:pt x="748145" y="177338"/>
                  <a:pt x="755587" y="170190"/>
                  <a:pt x="764770" y="166254"/>
                </a:cubicBezTo>
                <a:cubicBezTo>
                  <a:pt x="775271" y="161754"/>
                  <a:pt x="787078" y="161225"/>
                  <a:pt x="798021" y="157942"/>
                </a:cubicBezTo>
                <a:cubicBezTo>
                  <a:pt x="814807" y="152906"/>
                  <a:pt x="831272" y="146858"/>
                  <a:pt x="847898" y="141316"/>
                </a:cubicBezTo>
                <a:lnTo>
                  <a:pt x="872836" y="133003"/>
                </a:lnTo>
                <a:lnTo>
                  <a:pt x="897774" y="124691"/>
                </a:lnTo>
                <a:cubicBezTo>
                  <a:pt x="926792" y="95673"/>
                  <a:pt x="906964" y="110544"/>
                  <a:pt x="964276" y="91440"/>
                </a:cubicBezTo>
                <a:lnTo>
                  <a:pt x="989214" y="83127"/>
                </a:lnTo>
                <a:cubicBezTo>
                  <a:pt x="1004677" y="67665"/>
                  <a:pt x="1009807" y="60362"/>
                  <a:pt x="1030778" y="49876"/>
                </a:cubicBezTo>
                <a:cubicBezTo>
                  <a:pt x="1038615" y="45957"/>
                  <a:pt x="1048056" y="45818"/>
                  <a:pt x="1055716" y="41563"/>
                </a:cubicBezTo>
                <a:cubicBezTo>
                  <a:pt x="1073183" y="31859"/>
                  <a:pt x="1086636" y="14630"/>
                  <a:pt x="1105592" y="8312"/>
                </a:cubicBezTo>
                <a:lnTo>
                  <a:pt x="1130530" y="0"/>
                </a:lnTo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6650182" y="4680065"/>
            <a:ext cx="315883" cy="166255"/>
          </a:xfrm>
          <a:custGeom>
            <a:avLst/>
            <a:gdLst>
              <a:gd name="connsiteX0" fmla="*/ 0 w 315883"/>
              <a:gd name="connsiteY0" fmla="*/ 0 h 166255"/>
              <a:gd name="connsiteX1" fmla="*/ 16625 w 315883"/>
              <a:gd name="connsiteY1" fmla="*/ 41564 h 166255"/>
              <a:gd name="connsiteX2" fmla="*/ 33251 w 315883"/>
              <a:gd name="connsiteY2" fmla="*/ 58190 h 166255"/>
              <a:gd name="connsiteX3" fmla="*/ 74814 w 315883"/>
              <a:gd name="connsiteY3" fmla="*/ 116379 h 166255"/>
              <a:gd name="connsiteX4" fmla="*/ 91440 w 315883"/>
              <a:gd name="connsiteY4" fmla="*/ 133004 h 166255"/>
              <a:gd name="connsiteX5" fmla="*/ 166254 w 315883"/>
              <a:gd name="connsiteY5" fmla="*/ 157942 h 166255"/>
              <a:gd name="connsiteX6" fmla="*/ 191193 w 315883"/>
              <a:gd name="connsiteY6" fmla="*/ 166255 h 166255"/>
              <a:gd name="connsiteX7" fmla="*/ 315883 w 315883"/>
              <a:gd name="connsiteY7" fmla="*/ 157942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883" h="166255">
                <a:moveTo>
                  <a:pt x="0" y="0"/>
                </a:moveTo>
                <a:cubicBezTo>
                  <a:pt x="5542" y="13855"/>
                  <a:pt x="9222" y="28608"/>
                  <a:pt x="16625" y="41564"/>
                </a:cubicBezTo>
                <a:cubicBezTo>
                  <a:pt x="20513" y="48369"/>
                  <a:pt x="29219" y="51469"/>
                  <a:pt x="33251" y="58190"/>
                </a:cubicBezTo>
                <a:cubicBezTo>
                  <a:pt x="73058" y="124536"/>
                  <a:pt x="-12107" y="29459"/>
                  <a:pt x="74814" y="116379"/>
                </a:cubicBezTo>
                <a:cubicBezTo>
                  <a:pt x="80356" y="121921"/>
                  <a:pt x="84005" y="130526"/>
                  <a:pt x="91440" y="133004"/>
                </a:cubicBezTo>
                <a:lnTo>
                  <a:pt x="166254" y="157942"/>
                </a:lnTo>
                <a:lnTo>
                  <a:pt x="191193" y="166255"/>
                </a:lnTo>
                <a:lnTo>
                  <a:pt x="315883" y="157942"/>
                </a:lnTo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6982691" y="4763193"/>
            <a:ext cx="1172116" cy="157942"/>
          </a:xfrm>
          <a:custGeom>
            <a:avLst/>
            <a:gdLst>
              <a:gd name="connsiteX0" fmla="*/ 0 w 1172116"/>
              <a:gd name="connsiteY0" fmla="*/ 58189 h 157942"/>
              <a:gd name="connsiteX1" fmla="*/ 8313 w 1172116"/>
              <a:gd name="connsiteY1" fmla="*/ 108065 h 157942"/>
              <a:gd name="connsiteX2" fmla="*/ 74814 w 1172116"/>
              <a:gd name="connsiteY2" fmla="*/ 116378 h 157942"/>
              <a:gd name="connsiteX3" fmla="*/ 124691 w 1172116"/>
              <a:gd name="connsiteY3" fmla="*/ 141316 h 157942"/>
              <a:gd name="connsiteX4" fmla="*/ 157942 w 1172116"/>
              <a:gd name="connsiteY4" fmla="*/ 149629 h 157942"/>
              <a:gd name="connsiteX5" fmla="*/ 374073 w 1172116"/>
              <a:gd name="connsiteY5" fmla="*/ 157942 h 157942"/>
              <a:gd name="connsiteX6" fmla="*/ 540327 w 1172116"/>
              <a:gd name="connsiteY6" fmla="*/ 149629 h 157942"/>
              <a:gd name="connsiteX7" fmla="*/ 581891 w 1172116"/>
              <a:gd name="connsiteY7" fmla="*/ 141316 h 157942"/>
              <a:gd name="connsiteX8" fmla="*/ 822960 w 1172116"/>
              <a:gd name="connsiteY8" fmla="*/ 124691 h 157942"/>
              <a:gd name="connsiteX9" fmla="*/ 856211 w 1172116"/>
              <a:gd name="connsiteY9" fmla="*/ 116378 h 157942"/>
              <a:gd name="connsiteX10" fmla="*/ 964276 w 1172116"/>
              <a:gd name="connsiteY10" fmla="*/ 99752 h 157942"/>
              <a:gd name="connsiteX11" fmla="*/ 997527 w 1172116"/>
              <a:gd name="connsiteY11" fmla="*/ 91440 h 157942"/>
              <a:gd name="connsiteX12" fmla="*/ 1047404 w 1172116"/>
              <a:gd name="connsiteY12" fmla="*/ 83127 h 157942"/>
              <a:gd name="connsiteX13" fmla="*/ 1097280 w 1172116"/>
              <a:gd name="connsiteY13" fmla="*/ 66502 h 157942"/>
              <a:gd name="connsiteX14" fmla="*/ 1122218 w 1172116"/>
              <a:gd name="connsiteY14" fmla="*/ 58189 h 157942"/>
              <a:gd name="connsiteX15" fmla="*/ 1138844 w 1172116"/>
              <a:gd name="connsiteY15" fmla="*/ 41563 h 157942"/>
              <a:gd name="connsiteX16" fmla="*/ 1163782 w 1172116"/>
              <a:gd name="connsiteY16" fmla="*/ 33251 h 157942"/>
              <a:gd name="connsiteX17" fmla="*/ 1172094 w 1172116"/>
              <a:gd name="connsiteY17" fmla="*/ 0 h 15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2116" h="157942">
                <a:moveTo>
                  <a:pt x="0" y="58189"/>
                </a:moveTo>
                <a:cubicBezTo>
                  <a:pt x="2771" y="74814"/>
                  <a:pt x="-4991" y="97717"/>
                  <a:pt x="8313" y="108065"/>
                </a:cubicBezTo>
                <a:cubicBezTo>
                  <a:pt x="25947" y="121780"/>
                  <a:pt x="52835" y="112382"/>
                  <a:pt x="74814" y="116378"/>
                </a:cubicBezTo>
                <a:cubicBezTo>
                  <a:pt x="115374" y="123753"/>
                  <a:pt x="85458" y="124502"/>
                  <a:pt x="124691" y="141316"/>
                </a:cubicBezTo>
                <a:cubicBezTo>
                  <a:pt x="135192" y="145816"/>
                  <a:pt x="146543" y="148869"/>
                  <a:pt x="157942" y="149629"/>
                </a:cubicBezTo>
                <a:cubicBezTo>
                  <a:pt x="229879" y="154425"/>
                  <a:pt x="302029" y="155171"/>
                  <a:pt x="374073" y="157942"/>
                </a:cubicBezTo>
                <a:cubicBezTo>
                  <a:pt x="429491" y="155171"/>
                  <a:pt x="485016" y="154054"/>
                  <a:pt x="540327" y="149629"/>
                </a:cubicBezTo>
                <a:cubicBezTo>
                  <a:pt x="554411" y="148502"/>
                  <a:pt x="567871" y="143069"/>
                  <a:pt x="581891" y="141316"/>
                </a:cubicBezTo>
                <a:cubicBezTo>
                  <a:pt x="653776" y="132330"/>
                  <a:pt x="755886" y="128417"/>
                  <a:pt x="822960" y="124691"/>
                </a:cubicBezTo>
                <a:cubicBezTo>
                  <a:pt x="834044" y="121920"/>
                  <a:pt x="845008" y="118619"/>
                  <a:pt x="856211" y="116378"/>
                </a:cubicBezTo>
                <a:cubicBezTo>
                  <a:pt x="936517" y="100316"/>
                  <a:pt x="876495" y="115712"/>
                  <a:pt x="964276" y="99752"/>
                </a:cubicBezTo>
                <a:cubicBezTo>
                  <a:pt x="975516" y="97708"/>
                  <a:pt x="986324" y="93680"/>
                  <a:pt x="997527" y="91440"/>
                </a:cubicBezTo>
                <a:cubicBezTo>
                  <a:pt x="1014055" y="88135"/>
                  <a:pt x="1030778" y="85898"/>
                  <a:pt x="1047404" y="83127"/>
                </a:cubicBezTo>
                <a:lnTo>
                  <a:pt x="1097280" y="66502"/>
                </a:lnTo>
                <a:lnTo>
                  <a:pt x="1122218" y="58189"/>
                </a:lnTo>
                <a:cubicBezTo>
                  <a:pt x="1127760" y="52647"/>
                  <a:pt x="1132123" y="45595"/>
                  <a:pt x="1138844" y="41563"/>
                </a:cubicBezTo>
                <a:cubicBezTo>
                  <a:pt x="1146358" y="37055"/>
                  <a:pt x="1157586" y="39447"/>
                  <a:pt x="1163782" y="33251"/>
                </a:cubicBezTo>
                <a:cubicBezTo>
                  <a:pt x="1172970" y="24063"/>
                  <a:pt x="1172094" y="11263"/>
                  <a:pt x="1172094" y="0"/>
                </a:cubicBezTo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5012575" y="4463935"/>
            <a:ext cx="3084021" cy="249381"/>
          </a:xfrm>
          <a:custGeom>
            <a:avLst/>
            <a:gdLst>
              <a:gd name="connsiteX0" fmla="*/ 3084021 w 3084021"/>
              <a:gd name="connsiteY0" fmla="*/ 249381 h 249381"/>
              <a:gd name="connsiteX1" fmla="*/ 3042458 w 3084021"/>
              <a:gd name="connsiteY1" fmla="*/ 216130 h 249381"/>
              <a:gd name="connsiteX2" fmla="*/ 2992581 w 3084021"/>
              <a:gd name="connsiteY2" fmla="*/ 199505 h 249381"/>
              <a:gd name="connsiteX3" fmla="*/ 2942705 w 3084021"/>
              <a:gd name="connsiteY3" fmla="*/ 182880 h 249381"/>
              <a:gd name="connsiteX4" fmla="*/ 2917767 w 3084021"/>
              <a:gd name="connsiteY4" fmla="*/ 174567 h 249381"/>
              <a:gd name="connsiteX5" fmla="*/ 2851265 w 3084021"/>
              <a:gd name="connsiteY5" fmla="*/ 166254 h 249381"/>
              <a:gd name="connsiteX6" fmla="*/ 2718261 w 3084021"/>
              <a:gd name="connsiteY6" fmla="*/ 149629 h 249381"/>
              <a:gd name="connsiteX7" fmla="*/ 2693323 w 3084021"/>
              <a:gd name="connsiteY7" fmla="*/ 141316 h 249381"/>
              <a:gd name="connsiteX8" fmla="*/ 2626821 w 3084021"/>
              <a:gd name="connsiteY8" fmla="*/ 133003 h 249381"/>
              <a:gd name="connsiteX9" fmla="*/ 2502130 w 3084021"/>
              <a:gd name="connsiteY9" fmla="*/ 116378 h 249381"/>
              <a:gd name="connsiteX10" fmla="*/ 2269374 w 3084021"/>
              <a:gd name="connsiteY10" fmla="*/ 124690 h 249381"/>
              <a:gd name="connsiteX11" fmla="*/ 2202872 w 3084021"/>
              <a:gd name="connsiteY11" fmla="*/ 133003 h 249381"/>
              <a:gd name="connsiteX12" fmla="*/ 2078181 w 3084021"/>
              <a:gd name="connsiteY12" fmla="*/ 141316 h 249381"/>
              <a:gd name="connsiteX13" fmla="*/ 1911927 w 3084021"/>
              <a:gd name="connsiteY13" fmla="*/ 166254 h 249381"/>
              <a:gd name="connsiteX14" fmla="*/ 1812174 w 3084021"/>
              <a:gd name="connsiteY14" fmla="*/ 182880 h 249381"/>
              <a:gd name="connsiteX15" fmla="*/ 1762298 w 3084021"/>
              <a:gd name="connsiteY15" fmla="*/ 174567 h 249381"/>
              <a:gd name="connsiteX16" fmla="*/ 1712421 w 3084021"/>
              <a:gd name="connsiteY16" fmla="*/ 157941 h 249381"/>
              <a:gd name="connsiteX17" fmla="*/ 1670858 w 3084021"/>
              <a:gd name="connsiteY17" fmla="*/ 149629 h 249381"/>
              <a:gd name="connsiteX18" fmla="*/ 1620981 w 3084021"/>
              <a:gd name="connsiteY18" fmla="*/ 133003 h 249381"/>
              <a:gd name="connsiteX19" fmla="*/ 1571105 w 3084021"/>
              <a:gd name="connsiteY19" fmla="*/ 116378 h 249381"/>
              <a:gd name="connsiteX20" fmla="*/ 1546167 w 3084021"/>
              <a:gd name="connsiteY20" fmla="*/ 108065 h 249381"/>
              <a:gd name="connsiteX21" fmla="*/ 1521229 w 3084021"/>
              <a:gd name="connsiteY21" fmla="*/ 99752 h 249381"/>
              <a:gd name="connsiteX22" fmla="*/ 1463040 w 3084021"/>
              <a:gd name="connsiteY22" fmla="*/ 91440 h 249381"/>
              <a:gd name="connsiteX23" fmla="*/ 1354974 w 3084021"/>
              <a:gd name="connsiteY23" fmla="*/ 74814 h 249381"/>
              <a:gd name="connsiteX24" fmla="*/ 1280160 w 3084021"/>
              <a:gd name="connsiteY24" fmla="*/ 66501 h 249381"/>
              <a:gd name="connsiteX25" fmla="*/ 1221970 w 3084021"/>
              <a:gd name="connsiteY25" fmla="*/ 58189 h 249381"/>
              <a:gd name="connsiteX26" fmla="*/ 1180407 w 3084021"/>
              <a:gd name="connsiteY26" fmla="*/ 49876 h 249381"/>
              <a:gd name="connsiteX27" fmla="*/ 1080654 w 3084021"/>
              <a:gd name="connsiteY27" fmla="*/ 41563 h 249381"/>
              <a:gd name="connsiteX28" fmla="*/ 689956 w 3084021"/>
              <a:gd name="connsiteY28" fmla="*/ 33250 h 249381"/>
              <a:gd name="connsiteX29" fmla="*/ 515389 w 3084021"/>
              <a:gd name="connsiteY29" fmla="*/ 8312 h 249381"/>
              <a:gd name="connsiteX30" fmla="*/ 457200 w 3084021"/>
              <a:gd name="connsiteY30" fmla="*/ 0 h 249381"/>
              <a:gd name="connsiteX31" fmla="*/ 216130 w 3084021"/>
              <a:gd name="connsiteY31" fmla="*/ 8312 h 249381"/>
              <a:gd name="connsiteX32" fmla="*/ 166254 w 3084021"/>
              <a:gd name="connsiteY32" fmla="*/ 24938 h 249381"/>
              <a:gd name="connsiteX33" fmla="*/ 141316 w 3084021"/>
              <a:gd name="connsiteY33" fmla="*/ 33250 h 249381"/>
              <a:gd name="connsiteX34" fmla="*/ 99752 w 3084021"/>
              <a:gd name="connsiteY34" fmla="*/ 66501 h 249381"/>
              <a:gd name="connsiteX35" fmla="*/ 83127 w 3084021"/>
              <a:gd name="connsiteY35" fmla="*/ 83127 h 249381"/>
              <a:gd name="connsiteX36" fmla="*/ 58189 w 3084021"/>
              <a:gd name="connsiteY36" fmla="*/ 99752 h 249381"/>
              <a:gd name="connsiteX37" fmla="*/ 24938 w 3084021"/>
              <a:gd name="connsiteY37" fmla="*/ 141316 h 249381"/>
              <a:gd name="connsiteX38" fmla="*/ 8312 w 3084021"/>
              <a:gd name="connsiteY38" fmla="*/ 157941 h 249381"/>
              <a:gd name="connsiteX39" fmla="*/ 0 w 3084021"/>
              <a:gd name="connsiteY39" fmla="*/ 182880 h 24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084021" h="249381">
                <a:moveTo>
                  <a:pt x="3084021" y="249381"/>
                </a:moveTo>
                <a:cubicBezTo>
                  <a:pt x="3070167" y="238297"/>
                  <a:pt x="3058034" y="224626"/>
                  <a:pt x="3042458" y="216130"/>
                </a:cubicBezTo>
                <a:cubicBezTo>
                  <a:pt x="3027073" y="207738"/>
                  <a:pt x="3009207" y="205047"/>
                  <a:pt x="2992581" y="199505"/>
                </a:cubicBezTo>
                <a:lnTo>
                  <a:pt x="2942705" y="182880"/>
                </a:lnTo>
                <a:cubicBezTo>
                  <a:pt x="2934392" y="180109"/>
                  <a:pt x="2926462" y="175654"/>
                  <a:pt x="2917767" y="174567"/>
                </a:cubicBezTo>
                <a:lnTo>
                  <a:pt x="2851265" y="166254"/>
                </a:lnTo>
                <a:cubicBezTo>
                  <a:pt x="2785515" y="144337"/>
                  <a:pt x="2862018" y="167598"/>
                  <a:pt x="2718261" y="149629"/>
                </a:cubicBezTo>
                <a:cubicBezTo>
                  <a:pt x="2709566" y="148542"/>
                  <a:pt x="2701944" y="142884"/>
                  <a:pt x="2693323" y="141316"/>
                </a:cubicBezTo>
                <a:cubicBezTo>
                  <a:pt x="2671344" y="137320"/>
                  <a:pt x="2648965" y="135956"/>
                  <a:pt x="2626821" y="133003"/>
                </a:cubicBezTo>
                <a:cubicBezTo>
                  <a:pt x="2454905" y="110080"/>
                  <a:pt x="2692527" y="140176"/>
                  <a:pt x="2502130" y="116378"/>
                </a:cubicBezTo>
                <a:lnTo>
                  <a:pt x="2269374" y="124690"/>
                </a:lnTo>
                <a:cubicBezTo>
                  <a:pt x="2247069" y="125929"/>
                  <a:pt x="2225128" y="131068"/>
                  <a:pt x="2202872" y="133003"/>
                </a:cubicBezTo>
                <a:cubicBezTo>
                  <a:pt x="2161373" y="136612"/>
                  <a:pt x="2119680" y="137707"/>
                  <a:pt x="2078181" y="141316"/>
                </a:cubicBezTo>
                <a:cubicBezTo>
                  <a:pt x="2011894" y="147080"/>
                  <a:pt x="1982919" y="156112"/>
                  <a:pt x="1911927" y="166254"/>
                </a:cubicBezTo>
                <a:cubicBezTo>
                  <a:pt x="1839751" y="176565"/>
                  <a:pt x="1872951" y="170724"/>
                  <a:pt x="1812174" y="182880"/>
                </a:cubicBezTo>
                <a:cubicBezTo>
                  <a:pt x="1795549" y="180109"/>
                  <a:pt x="1778649" y="178655"/>
                  <a:pt x="1762298" y="174567"/>
                </a:cubicBezTo>
                <a:cubicBezTo>
                  <a:pt x="1745296" y="170316"/>
                  <a:pt x="1729606" y="161378"/>
                  <a:pt x="1712421" y="157941"/>
                </a:cubicBezTo>
                <a:cubicBezTo>
                  <a:pt x="1698567" y="155170"/>
                  <a:pt x="1684489" y="153346"/>
                  <a:pt x="1670858" y="149629"/>
                </a:cubicBezTo>
                <a:cubicBezTo>
                  <a:pt x="1653950" y="145018"/>
                  <a:pt x="1637607" y="138545"/>
                  <a:pt x="1620981" y="133003"/>
                </a:cubicBezTo>
                <a:lnTo>
                  <a:pt x="1571105" y="116378"/>
                </a:lnTo>
                <a:lnTo>
                  <a:pt x="1546167" y="108065"/>
                </a:lnTo>
                <a:cubicBezTo>
                  <a:pt x="1537854" y="105294"/>
                  <a:pt x="1529903" y="100991"/>
                  <a:pt x="1521229" y="99752"/>
                </a:cubicBezTo>
                <a:lnTo>
                  <a:pt x="1463040" y="91440"/>
                </a:lnTo>
                <a:cubicBezTo>
                  <a:pt x="1411016" y="74099"/>
                  <a:pt x="1448940" y="84706"/>
                  <a:pt x="1354974" y="74814"/>
                </a:cubicBezTo>
                <a:lnTo>
                  <a:pt x="1280160" y="66501"/>
                </a:lnTo>
                <a:cubicBezTo>
                  <a:pt x="1260718" y="64071"/>
                  <a:pt x="1241297" y="61410"/>
                  <a:pt x="1221970" y="58189"/>
                </a:cubicBezTo>
                <a:cubicBezTo>
                  <a:pt x="1208033" y="55866"/>
                  <a:pt x="1194439" y="51527"/>
                  <a:pt x="1180407" y="49876"/>
                </a:cubicBezTo>
                <a:cubicBezTo>
                  <a:pt x="1147269" y="45977"/>
                  <a:pt x="1114001" y="42693"/>
                  <a:pt x="1080654" y="41563"/>
                </a:cubicBezTo>
                <a:cubicBezTo>
                  <a:pt x="950467" y="37150"/>
                  <a:pt x="820189" y="36021"/>
                  <a:pt x="689956" y="33250"/>
                </a:cubicBezTo>
                <a:lnTo>
                  <a:pt x="515389" y="8312"/>
                </a:lnTo>
                <a:lnTo>
                  <a:pt x="457200" y="0"/>
                </a:lnTo>
                <a:cubicBezTo>
                  <a:pt x="376843" y="2771"/>
                  <a:pt x="296241" y="1445"/>
                  <a:pt x="216130" y="8312"/>
                </a:cubicBezTo>
                <a:cubicBezTo>
                  <a:pt x="198669" y="9809"/>
                  <a:pt x="182879" y="19396"/>
                  <a:pt x="166254" y="24938"/>
                </a:cubicBezTo>
                <a:lnTo>
                  <a:pt x="141316" y="33250"/>
                </a:lnTo>
                <a:cubicBezTo>
                  <a:pt x="101168" y="73398"/>
                  <a:pt x="152190" y="24550"/>
                  <a:pt x="99752" y="66501"/>
                </a:cubicBezTo>
                <a:cubicBezTo>
                  <a:pt x="93632" y="71397"/>
                  <a:pt x="89247" y="78231"/>
                  <a:pt x="83127" y="83127"/>
                </a:cubicBezTo>
                <a:cubicBezTo>
                  <a:pt x="75326" y="89368"/>
                  <a:pt x="65990" y="93511"/>
                  <a:pt x="58189" y="99752"/>
                </a:cubicBezTo>
                <a:cubicBezTo>
                  <a:pt x="35886" y="117595"/>
                  <a:pt x="44143" y="117311"/>
                  <a:pt x="24938" y="141316"/>
                </a:cubicBezTo>
                <a:cubicBezTo>
                  <a:pt x="20042" y="147436"/>
                  <a:pt x="13854" y="152399"/>
                  <a:pt x="8312" y="157941"/>
                </a:cubicBezTo>
                <a:lnTo>
                  <a:pt x="0" y="182880"/>
                </a:ln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6151418" y="4654808"/>
            <a:ext cx="482138" cy="35034"/>
          </a:xfrm>
          <a:custGeom>
            <a:avLst/>
            <a:gdLst>
              <a:gd name="connsiteX0" fmla="*/ 482138 w 482138"/>
              <a:gd name="connsiteY0" fmla="*/ 25257 h 35034"/>
              <a:gd name="connsiteX1" fmla="*/ 423949 w 482138"/>
              <a:gd name="connsiteY1" fmla="*/ 16945 h 35034"/>
              <a:gd name="connsiteX2" fmla="*/ 399011 w 482138"/>
              <a:gd name="connsiteY2" fmla="*/ 319 h 35034"/>
              <a:gd name="connsiteX3" fmla="*/ 340822 w 482138"/>
              <a:gd name="connsiteY3" fmla="*/ 8632 h 35034"/>
              <a:gd name="connsiteX4" fmla="*/ 0 w 482138"/>
              <a:gd name="connsiteY4" fmla="*/ 25257 h 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138" h="35034">
                <a:moveTo>
                  <a:pt x="482138" y="25257"/>
                </a:moveTo>
                <a:cubicBezTo>
                  <a:pt x="462742" y="22486"/>
                  <a:pt x="442716" y="22575"/>
                  <a:pt x="423949" y="16945"/>
                </a:cubicBezTo>
                <a:cubicBezTo>
                  <a:pt x="414380" y="14074"/>
                  <a:pt x="408952" y="1313"/>
                  <a:pt x="399011" y="319"/>
                </a:cubicBezTo>
                <a:cubicBezTo>
                  <a:pt x="379515" y="-1631"/>
                  <a:pt x="360218" y="5861"/>
                  <a:pt x="340822" y="8632"/>
                </a:cubicBezTo>
                <a:cubicBezTo>
                  <a:pt x="198941" y="55925"/>
                  <a:pt x="308471" y="25257"/>
                  <a:pt x="0" y="25257"/>
                </a:cubicBezTo>
              </a:path>
            </a:pathLst>
          </a:custGeom>
          <a:noFill/>
          <a:ln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131880" y="4403066"/>
            <a:ext cx="89646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2">
                    <a:lumMod val="90000"/>
                  </a:schemeClr>
                </a:solidFill>
              </a:rPr>
              <a:t>draw-down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58828" y="4545722"/>
            <a:ext cx="89646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2">
                    <a:lumMod val="90000"/>
                  </a:schemeClr>
                </a:solidFill>
              </a:rPr>
              <a:t>draw-down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35499" y="1046722"/>
            <a:ext cx="79701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05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Coire Dubh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4817" y="183556"/>
            <a:ext cx="947695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050" dirty="0" err="1">
                <a:solidFill>
                  <a:schemeClr val="bg1">
                    <a:lumMod val="50000"/>
                  </a:schemeClr>
                </a:solidFill>
              </a:rPr>
              <a:t>Fiar</a:t>
            </a:r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 Bhealaich</a:t>
            </a:r>
          </a:p>
        </p:txBody>
      </p:sp>
      <p:sp>
        <p:nvSpPr>
          <p:cNvPr id="34" name="Freeform 33"/>
          <p:cNvSpPr/>
          <p:nvPr/>
        </p:nvSpPr>
        <p:spPr>
          <a:xfrm>
            <a:off x="4588625" y="4696691"/>
            <a:ext cx="4488873" cy="1246909"/>
          </a:xfrm>
          <a:custGeom>
            <a:avLst/>
            <a:gdLst>
              <a:gd name="connsiteX0" fmla="*/ 4488873 w 4488873"/>
              <a:gd name="connsiteY0" fmla="*/ 1246909 h 1246909"/>
              <a:gd name="connsiteX1" fmla="*/ 4264430 w 4488873"/>
              <a:gd name="connsiteY1" fmla="*/ 1230284 h 1246909"/>
              <a:gd name="connsiteX2" fmla="*/ 4222866 w 4488873"/>
              <a:gd name="connsiteY2" fmla="*/ 1221971 h 1246909"/>
              <a:gd name="connsiteX3" fmla="*/ 4164677 w 4488873"/>
              <a:gd name="connsiteY3" fmla="*/ 1213658 h 1246909"/>
              <a:gd name="connsiteX4" fmla="*/ 4131426 w 4488873"/>
              <a:gd name="connsiteY4" fmla="*/ 1205345 h 1246909"/>
              <a:gd name="connsiteX5" fmla="*/ 4015048 w 4488873"/>
              <a:gd name="connsiteY5" fmla="*/ 1188720 h 1246909"/>
              <a:gd name="connsiteX6" fmla="*/ 3890357 w 4488873"/>
              <a:gd name="connsiteY6" fmla="*/ 1172094 h 1246909"/>
              <a:gd name="connsiteX7" fmla="*/ 3823855 w 4488873"/>
              <a:gd name="connsiteY7" fmla="*/ 1155469 h 1246909"/>
              <a:gd name="connsiteX8" fmla="*/ 3674226 w 4488873"/>
              <a:gd name="connsiteY8" fmla="*/ 1138844 h 1246909"/>
              <a:gd name="connsiteX9" fmla="*/ 3483033 w 4488873"/>
              <a:gd name="connsiteY9" fmla="*/ 1113905 h 1246909"/>
              <a:gd name="connsiteX10" fmla="*/ 3100648 w 4488873"/>
              <a:gd name="connsiteY10" fmla="*/ 1097280 h 1246909"/>
              <a:gd name="connsiteX11" fmla="*/ 2252750 w 4488873"/>
              <a:gd name="connsiteY11" fmla="*/ 1097280 h 1246909"/>
              <a:gd name="connsiteX12" fmla="*/ 2128059 w 4488873"/>
              <a:gd name="connsiteY12" fmla="*/ 1080654 h 1246909"/>
              <a:gd name="connsiteX13" fmla="*/ 2094808 w 4488873"/>
              <a:gd name="connsiteY13" fmla="*/ 1072342 h 1246909"/>
              <a:gd name="connsiteX14" fmla="*/ 2019993 w 4488873"/>
              <a:gd name="connsiteY14" fmla="*/ 1064029 h 1246909"/>
              <a:gd name="connsiteX15" fmla="*/ 1878677 w 4488873"/>
              <a:gd name="connsiteY15" fmla="*/ 1047404 h 1246909"/>
              <a:gd name="connsiteX16" fmla="*/ 1662546 w 4488873"/>
              <a:gd name="connsiteY16" fmla="*/ 1055716 h 1246909"/>
              <a:gd name="connsiteX17" fmla="*/ 1554480 w 4488873"/>
              <a:gd name="connsiteY17" fmla="*/ 1080654 h 1246909"/>
              <a:gd name="connsiteX18" fmla="*/ 1504604 w 4488873"/>
              <a:gd name="connsiteY18" fmla="*/ 1088967 h 1246909"/>
              <a:gd name="connsiteX19" fmla="*/ 1429790 w 4488873"/>
              <a:gd name="connsiteY19" fmla="*/ 1080654 h 1246909"/>
              <a:gd name="connsiteX20" fmla="*/ 1413164 w 4488873"/>
              <a:gd name="connsiteY20" fmla="*/ 1064029 h 1246909"/>
              <a:gd name="connsiteX21" fmla="*/ 1363288 w 4488873"/>
              <a:gd name="connsiteY21" fmla="*/ 1047404 h 1246909"/>
              <a:gd name="connsiteX22" fmla="*/ 1313411 w 4488873"/>
              <a:gd name="connsiteY22" fmla="*/ 1030778 h 1246909"/>
              <a:gd name="connsiteX23" fmla="*/ 1288473 w 4488873"/>
              <a:gd name="connsiteY23" fmla="*/ 1022465 h 1246909"/>
              <a:gd name="connsiteX24" fmla="*/ 1197033 w 4488873"/>
              <a:gd name="connsiteY24" fmla="*/ 997527 h 1246909"/>
              <a:gd name="connsiteX25" fmla="*/ 1172095 w 4488873"/>
              <a:gd name="connsiteY25" fmla="*/ 980902 h 1246909"/>
              <a:gd name="connsiteX26" fmla="*/ 1155470 w 4488873"/>
              <a:gd name="connsiteY26" fmla="*/ 964276 h 1246909"/>
              <a:gd name="connsiteX27" fmla="*/ 1130531 w 4488873"/>
              <a:gd name="connsiteY27" fmla="*/ 955964 h 1246909"/>
              <a:gd name="connsiteX28" fmla="*/ 1122219 w 4488873"/>
              <a:gd name="connsiteY28" fmla="*/ 814647 h 1246909"/>
              <a:gd name="connsiteX29" fmla="*/ 1130531 w 4488873"/>
              <a:gd name="connsiteY29" fmla="*/ 789709 h 1246909"/>
              <a:gd name="connsiteX30" fmla="*/ 1155470 w 4488873"/>
              <a:gd name="connsiteY30" fmla="*/ 773084 h 1246909"/>
              <a:gd name="connsiteX31" fmla="*/ 1172095 w 4488873"/>
              <a:gd name="connsiteY31" fmla="*/ 756458 h 1246909"/>
              <a:gd name="connsiteX32" fmla="*/ 1172095 w 4488873"/>
              <a:gd name="connsiteY32" fmla="*/ 581891 h 1246909"/>
              <a:gd name="connsiteX33" fmla="*/ 1147157 w 4488873"/>
              <a:gd name="connsiteY33" fmla="*/ 565265 h 1246909"/>
              <a:gd name="connsiteX34" fmla="*/ 1097280 w 4488873"/>
              <a:gd name="connsiteY34" fmla="*/ 548640 h 1246909"/>
              <a:gd name="connsiteX35" fmla="*/ 1030779 w 4488873"/>
              <a:gd name="connsiteY35" fmla="*/ 515389 h 1246909"/>
              <a:gd name="connsiteX36" fmla="*/ 1030779 w 4488873"/>
              <a:gd name="connsiteY36" fmla="*/ 515389 h 1246909"/>
              <a:gd name="connsiteX37" fmla="*/ 980902 w 4488873"/>
              <a:gd name="connsiteY37" fmla="*/ 490451 h 1246909"/>
              <a:gd name="connsiteX38" fmla="*/ 964277 w 4488873"/>
              <a:gd name="connsiteY38" fmla="*/ 473825 h 1246909"/>
              <a:gd name="connsiteX39" fmla="*/ 914400 w 4488873"/>
              <a:gd name="connsiteY39" fmla="*/ 457200 h 1246909"/>
              <a:gd name="connsiteX40" fmla="*/ 889462 w 4488873"/>
              <a:gd name="connsiteY40" fmla="*/ 448887 h 1246909"/>
              <a:gd name="connsiteX41" fmla="*/ 831273 w 4488873"/>
              <a:gd name="connsiteY41" fmla="*/ 423949 h 1246909"/>
              <a:gd name="connsiteX42" fmla="*/ 806335 w 4488873"/>
              <a:gd name="connsiteY42" fmla="*/ 407324 h 1246909"/>
              <a:gd name="connsiteX43" fmla="*/ 756459 w 4488873"/>
              <a:gd name="connsiteY43" fmla="*/ 390698 h 1246909"/>
              <a:gd name="connsiteX44" fmla="*/ 706582 w 4488873"/>
              <a:gd name="connsiteY44" fmla="*/ 374073 h 1246909"/>
              <a:gd name="connsiteX45" fmla="*/ 673331 w 4488873"/>
              <a:gd name="connsiteY45" fmla="*/ 365760 h 1246909"/>
              <a:gd name="connsiteX46" fmla="*/ 623455 w 4488873"/>
              <a:gd name="connsiteY46" fmla="*/ 349134 h 1246909"/>
              <a:gd name="connsiteX47" fmla="*/ 523702 w 4488873"/>
              <a:gd name="connsiteY47" fmla="*/ 315884 h 1246909"/>
              <a:gd name="connsiteX48" fmla="*/ 498764 w 4488873"/>
              <a:gd name="connsiteY48" fmla="*/ 307571 h 1246909"/>
              <a:gd name="connsiteX49" fmla="*/ 473826 w 4488873"/>
              <a:gd name="connsiteY49" fmla="*/ 299258 h 1246909"/>
              <a:gd name="connsiteX50" fmla="*/ 432262 w 4488873"/>
              <a:gd name="connsiteY50" fmla="*/ 290945 h 1246909"/>
              <a:gd name="connsiteX51" fmla="*/ 374073 w 4488873"/>
              <a:gd name="connsiteY51" fmla="*/ 274320 h 1246909"/>
              <a:gd name="connsiteX52" fmla="*/ 274320 w 4488873"/>
              <a:gd name="connsiteY52" fmla="*/ 249382 h 1246909"/>
              <a:gd name="connsiteX53" fmla="*/ 249382 w 4488873"/>
              <a:gd name="connsiteY53" fmla="*/ 241069 h 1246909"/>
              <a:gd name="connsiteX54" fmla="*/ 224444 w 4488873"/>
              <a:gd name="connsiteY54" fmla="*/ 232756 h 1246909"/>
              <a:gd name="connsiteX55" fmla="*/ 191193 w 4488873"/>
              <a:gd name="connsiteY55" fmla="*/ 224444 h 1246909"/>
              <a:gd name="connsiteX56" fmla="*/ 149630 w 4488873"/>
              <a:gd name="connsiteY56" fmla="*/ 216131 h 1246909"/>
              <a:gd name="connsiteX57" fmla="*/ 124691 w 4488873"/>
              <a:gd name="connsiteY57" fmla="*/ 207818 h 1246909"/>
              <a:gd name="connsiteX58" fmla="*/ 58190 w 4488873"/>
              <a:gd name="connsiteY58" fmla="*/ 191193 h 1246909"/>
              <a:gd name="connsiteX59" fmla="*/ 8313 w 4488873"/>
              <a:gd name="connsiteY59" fmla="*/ 174567 h 1246909"/>
              <a:gd name="connsiteX60" fmla="*/ 0 w 4488873"/>
              <a:gd name="connsiteY60" fmla="*/ 149629 h 1246909"/>
              <a:gd name="connsiteX61" fmla="*/ 8313 w 4488873"/>
              <a:gd name="connsiteY61" fmla="*/ 108065 h 1246909"/>
              <a:gd name="connsiteX62" fmla="*/ 24939 w 4488873"/>
              <a:gd name="connsiteY62" fmla="*/ 91440 h 1246909"/>
              <a:gd name="connsiteX63" fmla="*/ 182880 w 4488873"/>
              <a:gd name="connsiteY63" fmla="*/ 83127 h 1246909"/>
              <a:gd name="connsiteX64" fmla="*/ 241070 w 4488873"/>
              <a:gd name="connsiteY64" fmla="*/ 66502 h 1246909"/>
              <a:gd name="connsiteX65" fmla="*/ 257695 w 4488873"/>
              <a:gd name="connsiteY65" fmla="*/ 49876 h 1246909"/>
              <a:gd name="connsiteX66" fmla="*/ 307571 w 4488873"/>
              <a:gd name="connsiteY66" fmla="*/ 33251 h 1246909"/>
              <a:gd name="connsiteX67" fmla="*/ 340822 w 4488873"/>
              <a:gd name="connsiteY67" fmla="*/ 0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488873" h="1246909">
                <a:moveTo>
                  <a:pt x="4488873" y="1246909"/>
                </a:moveTo>
                <a:cubicBezTo>
                  <a:pt x="4363453" y="1226005"/>
                  <a:pt x="4518329" y="1249814"/>
                  <a:pt x="4264430" y="1230284"/>
                </a:cubicBezTo>
                <a:cubicBezTo>
                  <a:pt x="4250343" y="1229200"/>
                  <a:pt x="4236803" y="1224294"/>
                  <a:pt x="4222866" y="1221971"/>
                </a:cubicBezTo>
                <a:cubicBezTo>
                  <a:pt x="4203539" y="1218750"/>
                  <a:pt x="4183954" y="1217163"/>
                  <a:pt x="4164677" y="1213658"/>
                </a:cubicBezTo>
                <a:cubicBezTo>
                  <a:pt x="4153436" y="1211614"/>
                  <a:pt x="4142629" y="1207586"/>
                  <a:pt x="4131426" y="1205345"/>
                </a:cubicBezTo>
                <a:cubicBezTo>
                  <a:pt x="4081855" y="1195431"/>
                  <a:pt x="4068663" y="1196380"/>
                  <a:pt x="4015048" y="1188720"/>
                </a:cubicBezTo>
                <a:cubicBezTo>
                  <a:pt x="3884450" y="1170063"/>
                  <a:pt x="4065245" y="1191527"/>
                  <a:pt x="3890357" y="1172094"/>
                </a:cubicBezTo>
                <a:cubicBezTo>
                  <a:pt x="3868190" y="1166552"/>
                  <a:pt x="3846528" y="1158303"/>
                  <a:pt x="3823855" y="1155469"/>
                </a:cubicBezTo>
                <a:cubicBezTo>
                  <a:pt x="3729721" y="1143702"/>
                  <a:pt x="3779582" y="1149379"/>
                  <a:pt x="3674226" y="1138844"/>
                </a:cubicBezTo>
                <a:cubicBezTo>
                  <a:pt x="3577323" y="1106542"/>
                  <a:pt x="3647934" y="1125277"/>
                  <a:pt x="3483033" y="1113905"/>
                </a:cubicBezTo>
                <a:cubicBezTo>
                  <a:pt x="3219021" y="1095698"/>
                  <a:pt x="3615305" y="1112417"/>
                  <a:pt x="3100648" y="1097280"/>
                </a:cubicBezTo>
                <a:cubicBezTo>
                  <a:pt x="2682113" y="1105329"/>
                  <a:pt x="2666051" y="1111291"/>
                  <a:pt x="2252750" y="1097280"/>
                </a:cubicBezTo>
                <a:cubicBezTo>
                  <a:pt x="2226039" y="1096375"/>
                  <a:pt x="2159121" y="1086866"/>
                  <a:pt x="2128059" y="1080654"/>
                </a:cubicBezTo>
                <a:cubicBezTo>
                  <a:pt x="2116856" y="1078413"/>
                  <a:pt x="2106100" y="1074079"/>
                  <a:pt x="2094808" y="1072342"/>
                </a:cubicBezTo>
                <a:cubicBezTo>
                  <a:pt x="2070008" y="1068527"/>
                  <a:pt x="2044913" y="1066961"/>
                  <a:pt x="2019993" y="1064029"/>
                </a:cubicBezTo>
                <a:cubicBezTo>
                  <a:pt x="1825955" y="1041200"/>
                  <a:pt x="2090975" y="1070991"/>
                  <a:pt x="1878677" y="1047404"/>
                </a:cubicBezTo>
                <a:cubicBezTo>
                  <a:pt x="1806633" y="1050175"/>
                  <a:pt x="1734511" y="1051355"/>
                  <a:pt x="1662546" y="1055716"/>
                </a:cubicBezTo>
                <a:cubicBezTo>
                  <a:pt x="1525327" y="1064032"/>
                  <a:pt x="1678115" y="1060047"/>
                  <a:pt x="1554480" y="1080654"/>
                </a:cubicBezTo>
                <a:lnTo>
                  <a:pt x="1504604" y="1088967"/>
                </a:lnTo>
                <a:cubicBezTo>
                  <a:pt x="1479666" y="1086196"/>
                  <a:pt x="1453997" y="1087256"/>
                  <a:pt x="1429790" y="1080654"/>
                </a:cubicBezTo>
                <a:cubicBezTo>
                  <a:pt x="1422229" y="1078592"/>
                  <a:pt x="1420174" y="1067534"/>
                  <a:pt x="1413164" y="1064029"/>
                </a:cubicBezTo>
                <a:cubicBezTo>
                  <a:pt x="1397489" y="1056192"/>
                  <a:pt x="1379913" y="1052946"/>
                  <a:pt x="1363288" y="1047404"/>
                </a:cubicBezTo>
                <a:lnTo>
                  <a:pt x="1313411" y="1030778"/>
                </a:lnTo>
                <a:cubicBezTo>
                  <a:pt x="1305098" y="1028007"/>
                  <a:pt x="1297065" y="1024183"/>
                  <a:pt x="1288473" y="1022465"/>
                </a:cubicBezTo>
                <a:cubicBezTo>
                  <a:pt x="1266164" y="1018003"/>
                  <a:pt x="1215116" y="1009582"/>
                  <a:pt x="1197033" y="997527"/>
                </a:cubicBezTo>
                <a:cubicBezTo>
                  <a:pt x="1188720" y="991985"/>
                  <a:pt x="1179896" y="987143"/>
                  <a:pt x="1172095" y="980902"/>
                </a:cubicBezTo>
                <a:cubicBezTo>
                  <a:pt x="1165975" y="976006"/>
                  <a:pt x="1162190" y="968308"/>
                  <a:pt x="1155470" y="964276"/>
                </a:cubicBezTo>
                <a:cubicBezTo>
                  <a:pt x="1147956" y="959768"/>
                  <a:pt x="1138844" y="958735"/>
                  <a:pt x="1130531" y="955964"/>
                </a:cubicBezTo>
                <a:cubicBezTo>
                  <a:pt x="1106495" y="883853"/>
                  <a:pt x="1108360" y="911662"/>
                  <a:pt x="1122219" y="814647"/>
                </a:cubicBezTo>
                <a:cubicBezTo>
                  <a:pt x="1123458" y="805973"/>
                  <a:pt x="1125057" y="796551"/>
                  <a:pt x="1130531" y="789709"/>
                </a:cubicBezTo>
                <a:cubicBezTo>
                  <a:pt x="1136772" y="781908"/>
                  <a:pt x="1147668" y="779325"/>
                  <a:pt x="1155470" y="773084"/>
                </a:cubicBezTo>
                <a:cubicBezTo>
                  <a:pt x="1161590" y="768188"/>
                  <a:pt x="1166553" y="762000"/>
                  <a:pt x="1172095" y="756458"/>
                </a:cubicBezTo>
                <a:cubicBezTo>
                  <a:pt x="1193697" y="691654"/>
                  <a:pt x="1195192" y="697376"/>
                  <a:pt x="1172095" y="581891"/>
                </a:cubicBezTo>
                <a:cubicBezTo>
                  <a:pt x="1170136" y="572094"/>
                  <a:pt x="1156287" y="569323"/>
                  <a:pt x="1147157" y="565265"/>
                </a:cubicBezTo>
                <a:cubicBezTo>
                  <a:pt x="1131143" y="558147"/>
                  <a:pt x="1097280" y="548640"/>
                  <a:pt x="1097280" y="548640"/>
                </a:cubicBezTo>
                <a:cubicBezTo>
                  <a:pt x="1068264" y="519622"/>
                  <a:pt x="1088090" y="534492"/>
                  <a:pt x="1030779" y="515389"/>
                </a:cubicBezTo>
                <a:lnTo>
                  <a:pt x="1030779" y="515389"/>
                </a:lnTo>
                <a:cubicBezTo>
                  <a:pt x="998549" y="493904"/>
                  <a:pt x="1015318" y="501923"/>
                  <a:pt x="980902" y="490451"/>
                </a:cubicBezTo>
                <a:cubicBezTo>
                  <a:pt x="975360" y="484909"/>
                  <a:pt x="971287" y="477330"/>
                  <a:pt x="964277" y="473825"/>
                </a:cubicBezTo>
                <a:cubicBezTo>
                  <a:pt x="948602" y="465988"/>
                  <a:pt x="931026" y="462742"/>
                  <a:pt x="914400" y="457200"/>
                </a:cubicBezTo>
                <a:cubicBezTo>
                  <a:pt x="906087" y="454429"/>
                  <a:pt x="896753" y="453747"/>
                  <a:pt x="889462" y="448887"/>
                </a:cubicBezTo>
                <a:cubicBezTo>
                  <a:pt x="855018" y="425925"/>
                  <a:pt x="874216" y="434685"/>
                  <a:pt x="831273" y="423949"/>
                </a:cubicBezTo>
                <a:cubicBezTo>
                  <a:pt x="822960" y="418407"/>
                  <a:pt x="815464" y="411382"/>
                  <a:pt x="806335" y="407324"/>
                </a:cubicBezTo>
                <a:cubicBezTo>
                  <a:pt x="790321" y="400206"/>
                  <a:pt x="773084" y="396240"/>
                  <a:pt x="756459" y="390698"/>
                </a:cubicBezTo>
                <a:cubicBezTo>
                  <a:pt x="756449" y="390695"/>
                  <a:pt x="706593" y="374076"/>
                  <a:pt x="706582" y="374073"/>
                </a:cubicBezTo>
                <a:cubicBezTo>
                  <a:pt x="695498" y="371302"/>
                  <a:pt x="684274" y="369043"/>
                  <a:pt x="673331" y="365760"/>
                </a:cubicBezTo>
                <a:cubicBezTo>
                  <a:pt x="656545" y="360724"/>
                  <a:pt x="640080" y="354676"/>
                  <a:pt x="623455" y="349134"/>
                </a:cubicBezTo>
                <a:lnTo>
                  <a:pt x="523702" y="315884"/>
                </a:lnTo>
                <a:lnTo>
                  <a:pt x="498764" y="307571"/>
                </a:lnTo>
                <a:cubicBezTo>
                  <a:pt x="490451" y="304800"/>
                  <a:pt x="482418" y="300976"/>
                  <a:pt x="473826" y="299258"/>
                </a:cubicBezTo>
                <a:cubicBezTo>
                  <a:pt x="459971" y="296487"/>
                  <a:pt x="445969" y="294372"/>
                  <a:pt x="432262" y="290945"/>
                </a:cubicBezTo>
                <a:cubicBezTo>
                  <a:pt x="368885" y="275101"/>
                  <a:pt x="451812" y="289868"/>
                  <a:pt x="374073" y="274320"/>
                </a:cubicBezTo>
                <a:cubicBezTo>
                  <a:pt x="290122" y="257529"/>
                  <a:pt x="357643" y="277156"/>
                  <a:pt x="274320" y="249382"/>
                </a:cubicBezTo>
                <a:lnTo>
                  <a:pt x="249382" y="241069"/>
                </a:lnTo>
                <a:cubicBezTo>
                  <a:pt x="241069" y="238298"/>
                  <a:pt x="232945" y="234881"/>
                  <a:pt x="224444" y="232756"/>
                </a:cubicBezTo>
                <a:cubicBezTo>
                  <a:pt x="213360" y="229985"/>
                  <a:pt x="202346" y="226922"/>
                  <a:pt x="191193" y="224444"/>
                </a:cubicBezTo>
                <a:cubicBezTo>
                  <a:pt x="177401" y="221379"/>
                  <a:pt x="163337" y="219558"/>
                  <a:pt x="149630" y="216131"/>
                </a:cubicBezTo>
                <a:cubicBezTo>
                  <a:pt x="141129" y="214006"/>
                  <a:pt x="133145" y="210124"/>
                  <a:pt x="124691" y="207818"/>
                </a:cubicBezTo>
                <a:cubicBezTo>
                  <a:pt x="102647" y="201806"/>
                  <a:pt x="79867" y="198419"/>
                  <a:pt x="58190" y="191193"/>
                </a:cubicBezTo>
                <a:lnTo>
                  <a:pt x="8313" y="174567"/>
                </a:lnTo>
                <a:cubicBezTo>
                  <a:pt x="5542" y="166254"/>
                  <a:pt x="0" y="158391"/>
                  <a:pt x="0" y="149629"/>
                </a:cubicBezTo>
                <a:cubicBezTo>
                  <a:pt x="0" y="135500"/>
                  <a:pt x="2747" y="121052"/>
                  <a:pt x="8313" y="108065"/>
                </a:cubicBezTo>
                <a:cubicBezTo>
                  <a:pt x="11400" y="100861"/>
                  <a:pt x="17180" y="92548"/>
                  <a:pt x="24939" y="91440"/>
                </a:cubicBezTo>
                <a:cubicBezTo>
                  <a:pt x="77129" y="83984"/>
                  <a:pt x="130233" y="85898"/>
                  <a:pt x="182880" y="83127"/>
                </a:cubicBezTo>
                <a:cubicBezTo>
                  <a:pt x="189085" y="81576"/>
                  <a:pt x="232556" y="71610"/>
                  <a:pt x="241070" y="66502"/>
                </a:cubicBezTo>
                <a:cubicBezTo>
                  <a:pt x="247790" y="62470"/>
                  <a:pt x="250685" y="53381"/>
                  <a:pt x="257695" y="49876"/>
                </a:cubicBezTo>
                <a:cubicBezTo>
                  <a:pt x="273369" y="42039"/>
                  <a:pt x="307571" y="33251"/>
                  <a:pt x="307571" y="33251"/>
                </a:cubicBezTo>
                <a:lnTo>
                  <a:pt x="340822" y="0"/>
                </a:lnTo>
              </a:path>
            </a:pathLst>
          </a:custGeom>
          <a:noFill/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6035040" y="4478976"/>
            <a:ext cx="2144684" cy="192777"/>
          </a:xfrm>
          <a:custGeom>
            <a:avLst/>
            <a:gdLst>
              <a:gd name="connsiteX0" fmla="*/ 2144684 w 2144684"/>
              <a:gd name="connsiteY0" fmla="*/ 192777 h 192777"/>
              <a:gd name="connsiteX1" fmla="*/ 2069869 w 2144684"/>
              <a:gd name="connsiteY1" fmla="*/ 126275 h 192777"/>
              <a:gd name="connsiteX2" fmla="*/ 2053244 w 2144684"/>
              <a:gd name="connsiteY2" fmla="*/ 109649 h 192777"/>
              <a:gd name="connsiteX3" fmla="*/ 1995055 w 2144684"/>
              <a:gd name="connsiteY3" fmla="*/ 117962 h 192777"/>
              <a:gd name="connsiteX4" fmla="*/ 1945178 w 2144684"/>
              <a:gd name="connsiteY4" fmla="*/ 134588 h 192777"/>
              <a:gd name="connsiteX5" fmla="*/ 1903615 w 2144684"/>
              <a:gd name="connsiteY5" fmla="*/ 109649 h 192777"/>
              <a:gd name="connsiteX6" fmla="*/ 1878676 w 2144684"/>
              <a:gd name="connsiteY6" fmla="*/ 101337 h 192777"/>
              <a:gd name="connsiteX7" fmla="*/ 1637607 w 2144684"/>
              <a:gd name="connsiteY7" fmla="*/ 76399 h 192777"/>
              <a:gd name="connsiteX8" fmla="*/ 1604356 w 2144684"/>
              <a:gd name="connsiteY8" fmla="*/ 68086 h 192777"/>
              <a:gd name="connsiteX9" fmla="*/ 1512916 w 2144684"/>
              <a:gd name="connsiteY9" fmla="*/ 43148 h 192777"/>
              <a:gd name="connsiteX10" fmla="*/ 1487978 w 2144684"/>
              <a:gd name="connsiteY10" fmla="*/ 34835 h 192777"/>
              <a:gd name="connsiteX11" fmla="*/ 1330036 w 2144684"/>
              <a:gd name="connsiteY11" fmla="*/ 26522 h 192777"/>
              <a:gd name="connsiteX12" fmla="*/ 1230284 w 2144684"/>
              <a:gd name="connsiteY12" fmla="*/ 43148 h 192777"/>
              <a:gd name="connsiteX13" fmla="*/ 1205345 w 2144684"/>
              <a:gd name="connsiteY13" fmla="*/ 51460 h 192777"/>
              <a:gd name="connsiteX14" fmla="*/ 1138844 w 2144684"/>
              <a:gd name="connsiteY14" fmla="*/ 59773 h 192777"/>
              <a:gd name="connsiteX15" fmla="*/ 1072342 w 2144684"/>
              <a:gd name="connsiteY15" fmla="*/ 76399 h 192777"/>
              <a:gd name="connsiteX16" fmla="*/ 1014153 w 2144684"/>
              <a:gd name="connsiteY16" fmla="*/ 84711 h 192777"/>
              <a:gd name="connsiteX17" fmla="*/ 964276 w 2144684"/>
              <a:gd name="connsiteY17" fmla="*/ 101337 h 192777"/>
              <a:gd name="connsiteX18" fmla="*/ 889462 w 2144684"/>
              <a:gd name="connsiteY18" fmla="*/ 117962 h 192777"/>
              <a:gd name="connsiteX19" fmla="*/ 731520 w 2144684"/>
              <a:gd name="connsiteY19" fmla="*/ 109649 h 192777"/>
              <a:gd name="connsiteX20" fmla="*/ 681644 w 2144684"/>
              <a:gd name="connsiteY20" fmla="*/ 93024 h 192777"/>
              <a:gd name="connsiteX21" fmla="*/ 656705 w 2144684"/>
              <a:gd name="connsiteY21" fmla="*/ 84711 h 192777"/>
              <a:gd name="connsiteX22" fmla="*/ 631767 w 2144684"/>
              <a:gd name="connsiteY22" fmla="*/ 68086 h 192777"/>
              <a:gd name="connsiteX23" fmla="*/ 523702 w 2144684"/>
              <a:gd name="connsiteY23" fmla="*/ 51460 h 192777"/>
              <a:gd name="connsiteX24" fmla="*/ 490451 w 2144684"/>
              <a:gd name="connsiteY24" fmla="*/ 43148 h 192777"/>
              <a:gd name="connsiteX25" fmla="*/ 440575 w 2144684"/>
              <a:gd name="connsiteY25" fmla="*/ 26522 h 192777"/>
              <a:gd name="connsiteX26" fmla="*/ 324196 w 2144684"/>
              <a:gd name="connsiteY26" fmla="*/ 18209 h 192777"/>
              <a:gd name="connsiteX27" fmla="*/ 66502 w 2144684"/>
              <a:gd name="connsiteY27" fmla="*/ 1584 h 192777"/>
              <a:gd name="connsiteX28" fmla="*/ 0 w 2144684"/>
              <a:gd name="connsiteY28" fmla="*/ 1584 h 19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44684" h="192777">
                <a:moveTo>
                  <a:pt x="2144684" y="192777"/>
                </a:moveTo>
                <a:cubicBezTo>
                  <a:pt x="2090885" y="149738"/>
                  <a:pt x="2115661" y="172068"/>
                  <a:pt x="2069869" y="126275"/>
                </a:cubicBezTo>
                <a:lnTo>
                  <a:pt x="2053244" y="109649"/>
                </a:lnTo>
                <a:cubicBezTo>
                  <a:pt x="2033848" y="112420"/>
                  <a:pt x="2014146" y="113556"/>
                  <a:pt x="1995055" y="117962"/>
                </a:cubicBezTo>
                <a:cubicBezTo>
                  <a:pt x="1977979" y="121903"/>
                  <a:pt x="1945178" y="134588"/>
                  <a:pt x="1945178" y="134588"/>
                </a:cubicBezTo>
                <a:cubicBezTo>
                  <a:pt x="1874524" y="111036"/>
                  <a:pt x="1960676" y="143885"/>
                  <a:pt x="1903615" y="109649"/>
                </a:cubicBezTo>
                <a:cubicBezTo>
                  <a:pt x="1896101" y="105141"/>
                  <a:pt x="1886989" y="104108"/>
                  <a:pt x="1878676" y="101337"/>
                </a:cubicBezTo>
                <a:cubicBezTo>
                  <a:pt x="1808400" y="31057"/>
                  <a:pt x="1876706" y="91824"/>
                  <a:pt x="1637607" y="76399"/>
                </a:cubicBezTo>
                <a:cubicBezTo>
                  <a:pt x="1626206" y="75663"/>
                  <a:pt x="1615509" y="70564"/>
                  <a:pt x="1604356" y="68086"/>
                </a:cubicBezTo>
                <a:cubicBezTo>
                  <a:pt x="1533862" y="52420"/>
                  <a:pt x="1590767" y="69098"/>
                  <a:pt x="1512916" y="43148"/>
                </a:cubicBezTo>
                <a:cubicBezTo>
                  <a:pt x="1504603" y="40377"/>
                  <a:pt x="1496728" y="35296"/>
                  <a:pt x="1487978" y="34835"/>
                </a:cubicBezTo>
                <a:lnTo>
                  <a:pt x="1330036" y="26522"/>
                </a:lnTo>
                <a:cubicBezTo>
                  <a:pt x="1241952" y="48544"/>
                  <a:pt x="1372962" y="17207"/>
                  <a:pt x="1230284" y="43148"/>
                </a:cubicBezTo>
                <a:cubicBezTo>
                  <a:pt x="1221663" y="44715"/>
                  <a:pt x="1213966" y="49893"/>
                  <a:pt x="1205345" y="51460"/>
                </a:cubicBezTo>
                <a:cubicBezTo>
                  <a:pt x="1183366" y="55456"/>
                  <a:pt x="1160801" y="55656"/>
                  <a:pt x="1138844" y="59773"/>
                </a:cubicBezTo>
                <a:cubicBezTo>
                  <a:pt x="1116386" y="63984"/>
                  <a:pt x="1094962" y="73168"/>
                  <a:pt x="1072342" y="76399"/>
                </a:cubicBezTo>
                <a:lnTo>
                  <a:pt x="1014153" y="84711"/>
                </a:lnTo>
                <a:cubicBezTo>
                  <a:pt x="997527" y="90253"/>
                  <a:pt x="981278" y="97087"/>
                  <a:pt x="964276" y="101337"/>
                </a:cubicBezTo>
                <a:cubicBezTo>
                  <a:pt x="917318" y="113075"/>
                  <a:pt x="942228" y="107408"/>
                  <a:pt x="889462" y="117962"/>
                </a:cubicBezTo>
                <a:cubicBezTo>
                  <a:pt x="836815" y="115191"/>
                  <a:pt x="783865" y="115930"/>
                  <a:pt x="731520" y="109649"/>
                </a:cubicBezTo>
                <a:cubicBezTo>
                  <a:pt x="714120" y="107561"/>
                  <a:pt x="698269" y="98566"/>
                  <a:pt x="681644" y="93024"/>
                </a:cubicBezTo>
                <a:cubicBezTo>
                  <a:pt x="673331" y="90253"/>
                  <a:pt x="663996" y="89572"/>
                  <a:pt x="656705" y="84711"/>
                </a:cubicBezTo>
                <a:cubicBezTo>
                  <a:pt x="648392" y="79169"/>
                  <a:pt x="640703" y="72554"/>
                  <a:pt x="631767" y="68086"/>
                </a:cubicBezTo>
                <a:cubicBezTo>
                  <a:pt x="601808" y="53106"/>
                  <a:pt x="547548" y="53845"/>
                  <a:pt x="523702" y="51460"/>
                </a:cubicBezTo>
                <a:cubicBezTo>
                  <a:pt x="512618" y="48689"/>
                  <a:pt x="501394" y="46431"/>
                  <a:pt x="490451" y="43148"/>
                </a:cubicBezTo>
                <a:cubicBezTo>
                  <a:pt x="473665" y="38112"/>
                  <a:pt x="458055" y="27771"/>
                  <a:pt x="440575" y="26522"/>
                </a:cubicBezTo>
                <a:lnTo>
                  <a:pt x="324196" y="18209"/>
                </a:lnTo>
                <a:cubicBezTo>
                  <a:pt x="226315" y="-14415"/>
                  <a:pt x="301741" y="8119"/>
                  <a:pt x="66502" y="1584"/>
                </a:cubicBezTo>
                <a:cubicBezTo>
                  <a:pt x="44343" y="968"/>
                  <a:pt x="22167" y="1584"/>
                  <a:pt x="0" y="1584"/>
                </a:cubicBezTo>
              </a:path>
            </a:pathLst>
          </a:custGeom>
          <a:noFill/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028590" y="5517232"/>
            <a:ext cx="188814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2">
                    <a:lumMod val="90000"/>
                  </a:schemeClr>
                </a:solidFill>
              </a:rPr>
              <a:t>permanent access roadway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4330932"/>
            <a:ext cx="2184960" cy="150195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38" name="Freeform 37"/>
          <p:cNvSpPr/>
          <p:nvPr/>
        </p:nvSpPr>
        <p:spPr>
          <a:xfrm>
            <a:off x="2851265" y="4954272"/>
            <a:ext cx="847899" cy="698383"/>
          </a:xfrm>
          <a:custGeom>
            <a:avLst/>
            <a:gdLst>
              <a:gd name="connsiteX0" fmla="*/ 839586 w 847899"/>
              <a:gd name="connsiteY0" fmla="*/ 16739 h 698383"/>
              <a:gd name="connsiteX1" fmla="*/ 798022 w 847899"/>
              <a:gd name="connsiteY1" fmla="*/ 113 h 698383"/>
              <a:gd name="connsiteX2" fmla="*/ 773084 w 847899"/>
              <a:gd name="connsiteY2" fmla="*/ 8426 h 698383"/>
              <a:gd name="connsiteX3" fmla="*/ 739833 w 847899"/>
              <a:gd name="connsiteY3" fmla="*/ 16739 h 698383"/>
              <a:gd name="connsiteX4" fmla="*/ 556953 w 847899"/>
              <a:gd name="connsiteY4" fmla="*/ 25052 h 698383"/>
              <a:gd name="connsiteX5" fmla="*/ 523702 w 847899"/>
              <a:gd name="connsiteY5" fmla="*/ 33364 h 698383"/>
              <a:gd name="connsiteX6" fmla="*/ 498764 w 847899"/>
              <a:gd name="connsiteY6" fmla="*/ 41677 h 698383"/>
              <a:gd name="connsiteX7" fmla="*/ 448888 w 847899"/>
              <a:gd name="connsiteY7" fmla="*/ 49990 h 698383"/>
              <a:gd name="connsiteX8" fmla="*/ 423950 w 847899"/>
              <a:gd name="connsiteY8" fmla="*/ 58303 h 698383"/>
              <a:gd name="connsiteX9" fmla="*/ 374073 w 847899"/>
              <a:gd name="connsiteY9" fmla="*/ 66615 h 698383"/>
              <a:gd name="connsiteX10" fmla="*/ 324197 w 847899"/>
              <a:gd name="connsiteY10" fmla="*/ 133117 h 698383"/>
              <a:gd name="connsiteX11" fmla="*/ 332510 w 847899"/>
              <a:gd name="connsiteY11" fmla="*/ 166368 h 698383"/>
              <a:gd name="connsiteX12" fmla="*/ 349135 w 847899"/>
              <a:gd name="connsiteY12" fmla="*/ 216244 h 698383"/>
              <a:gd name="connsiteX13" fmla="*/ 340822 w 847899"/>
              <a:gd name="connsiteY13" fmla="*/ 249495 h 698383"/>
              <a:gd name="connsiteX14" fmla="*/ 307571 w 847899"/>
              <a:gd name="connsiteY14" fmla="*/ 291059 h 698383"/>
              <a:gd name="connsiteX15" fmla="*/ 290946 w 847899"/>
              <a:gd name="connsiteY15" fmla="*/ 315997 h 698383"/>
              <a:gd name="connsiteX16" fmla="*/ 266008 w 847899"/>
              <a:gd name="connsiteY16" fmla="*/ 324310 h 698383"/>
              <a:gd name="connsiteX17" fmla="*/ 241070 w 847899"/>
              <a:gd name="connsiteY17" fmla="*/ 340935 h 698383"/>
              <a:gd name="connsiteX18" fmla="*/ 199506 w 847899"/>
              <a:gd name="connsiteY18" fmla="*/ 349248 h 698383"/>
              <a:gd name="connsiteX19" fmla="*/ 174568 w 847899"/>
              <a:gd name="connsiteY19" fmla="*/ 357561 h 698383"/>
              <a:gd name="connsiteX20" fmla="*/ 141317 w 847899"/>
              <a:gd name="connsiteY20" fmla="*/ 365873 h 698383"/>
              <a:gd name="connsiteX21" fmla="*/ 116379 w 847899"/>
              <a:gd name="connsiteY21" fmla="*/ 382499 h 698383"/>
              <a:gd name="connsiteX22" fmla="*/ 66502 w 847899"/>
              <a:gd name="connsiteY22" fmla="*/ 407437 h 698383"/>
              <a:gd name="connsiteX23" fmla="*/ 33251 w 847899"/>
              <a:gd name="connsiteY23" fmla="*/ 440688 h 698383"/>
              <a:gd name="connsiteX24" fmla="*/ 24939 w 847899"/>
              <a:gd name="connsiteY24" fmla="*/ 465626 h 698383"/>
              <a:gd name="connsiteX25" fmla="*/ 0 w 847899"/>
              <a:gd name="connsiteY25" fmla="*/ 507190 h 698383"/>
              <a:gd name="connsiteX26" fmla="*/ 24939 w 847899"/>
              <a:gd name="connsiteY26" fmla="*/ 598630 h 698383"/>
              <a:gd name="connsiteX27" fmla="*/ 49877 w 847899"/>
              <a:gd name="connsiteY27" fmla="*/ 615255 h 698383"/>
              <a:gd name="connsiteX28" fmla="*/ 83128 w 847899"/>
              <a:gd name="connsiteY28" fmla="*/ 648506 h 698383"/>
              <a:gd name="connsiteX29" fmla="*/ 157942 w 847899"/>
              <a:gd name="connsiteY29" fmla="*/ 673444 h 698383"/>
              <a:gd name="connsiteX30" fmla="*/ 207819 w 847899"/>
              <a:gd name="connsiteY30" fmla="*/ 690070 h 698383"/>
              <a:gd name="connsiteX31" fmla="*/ 241070 w 847899"/>
              <a:gd name="connsiteY31" fmla="*/ 698383 h 698383"/>
              <a:gd name="connsiteX32" fmla="*/ 498764 w 847899"/>
              <a:gd name="connsiteY32" fmla="*/ 690070 h 698383"/>
              <a:gd name="connsiteX33" fmla="*/ 540328 w 847899"/>
              <a:gd name="connsiteY33" fmla="*/ 681757 h 698383"/>
              <a:gd name="connsiteX34" fmla="*/ 640080 w 847899"/>
              <a:gd name="connsiteY34" fmla="*/ 665132 h 698383"/>
              <a:gd name="connsiteX35" fmla="*/ 689957 w 847899"/>
              <a:gd name="connsiteY35" fmla="*/ 656819 h 698383"/>
              <a:gd name="connsiteX36" fmla="*/ 748146 w 847899"/>
              <a:gd name="connsiteY36" fmla="*/ 648506 h 698383"/>
              <a:gd name="connsiteX37" fmla="*/ 781397 w 847899"/>
              <a:gd name="connsiteY37" fmla="*/ 640193 h 698383"/>
              <a:gd name="connsiteX38" fmla="*/ 847899 w 847899"/>
              <a:gd name="connsiteY38" fmla="*/ 615255 h 69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47899" h="698383">
                <a:moveTo>
                  <a:pt x="839586" y="16739"/>
                </a:moveTo>
                <a:cubicBezTo>
                  <a:pt x="825731" y="11197"/>
                  <a:pt x="812829" y="1964"/>
                  <a:pt x="798022" y="113"/>
                </a:cubicBezTo>
                <a:cubicBezTo>
                  <a:pt x="789327" y="-974"/>
                  <a:pt x="781509" y="6019"/>
                  <a:pt x="773084" y="8426"/>
                </a:cubicBezTo>
                <a:cubicBezTo>
                  <a:pt x="762099" y="11565"/>
                  <a:pt x="751224" y="15863"/>
                  <a:pt x="739833" y="16739"/>
                </a:cubicBezTo>
                <a:cubicBezTo>
                  <a:pt x="678990" y="21419"/>
                  <a:pt x="617913" y="22281"/>
                  <a:pt x="556953" y="25052"/>
                </a:cubicBezTo>
                <a:cubicBezTo>
                  <a:pt x="545869" y="27823"/>
                  <a:pt x="534687" y="30225"/>
                  <a:pt x="523702" y="33364"/>
                </a:cubicBezTo>
                <a:cubicBezTo>
                  <a:pt x="515277" y="35771"/>
                  <a:pt x="507318" y="39776"/>
                  <a:pt x="498764" y="41677"/>
                </a:cubicBezTo>
                <a:cubicBezTo>
                  <a:pt x="482311" y="45333"/>
                  <a:pt x="465341" y="46334"/>
                  <a:pt x="448888" y="49990"/>
                </a:cubicBezTo>
                <a:cubicBezTo>
                  <a:pt x="440334" y="51891"/>
                  <a:pt x="432504" y="56402"/>
                  <a:pt x="423950" y="58303"/>
                </a:cubicBezTo>
                <a:cubicBezTo>
                  <a:pt x="407496" y="61959"/>
                  <a:pt x="390699" y="63844"/>
                  <a:pt x="374073" y="66615"/>
                </a:cubicBezTo>
                <a:cubicBezTo>
                  <a:pt x="326314" y="114375"/>
                  <a:pt x="338706" y="89591"/>
                  <a:pt x="324197" y="133117"/>
                </a:cubicBezTo>
                <a:cubicBezTo>
                  <a:pt x="326968" y="144201"/>
                  <a:pt x="329227" y="155425"/>
                  <a:pt x="332510" y="166368"/>
                </a:cubicBezTo>
                <a:cubicBezTo>
                  <a:pt x="337546" y="183154"/>
                  <a:pt x="349135" y="216244"/>
                  <a:pt x="349135" y="216244"/>
                </a:cubicBezTo>
                <a:cubicBezTo>
                  <a:pt x="346364" y="227328"/>
                  <a:pt x="345322" y="238994"/>
                  <a:pt x="340822" y="249495"/>
                </a:cubicBezTo>
                <a:cubicBezTo>
                  <a:pt x="329013" y="277050"/>
                  <a:pt x="324073" y="270432"/>
                  <a:pt x="307571" y="291059"/>
                </a:cubicBezTo>
                <a:cubicBezTo>
                  <a:pt x="301330" y="298860"/>
                  <a:pt x="298747" y="309756"/>
                  <a:pt x="290946" y="315997"/>
                </a:cubicBezTo>
                <a:cubicBezTo>
                  <a:pt x="284104" y="321471"/>
                  <a:pt x="273845" y="320391"/>
                  <a:pt x="266008" y="324310"/>
                </a:cubicBezTo>
                <a:cubicBezTo>
                  <a:pt x="257072" y="328778"/>
                  <a:pt x="250424" y="337427"/>
                  <a:pt x="241070" y="340935"/>
                </a:cubicBezTo>
                <a:cubicBezTo>
                  <a:pt x="227841" y="345896"/>
                  <a:pt x="213213" y="345821"/>
                  <a:pt x="199506" y="349248"/>
                </a:cubicBezTo>
                <a:cubicBezTo>
                  <a:pt x="191005" y="351373"/>
                  <a:pt x="182993" y="355154"/>
                  <a:pt x="174568" y="357561"/>
                </a:cubicBezTo>
                <a:cubicBezTo>
                  <a:pt x="163583" y="360700"/>
                  <a:pt x="152401" y="363102"/>
                  <a:pt x="141317" y="365873"/>
                </a:cubicBezTo>
                <a:cubicBezTo>
                  <a:pt x="133004" y="371415"/>
                  <a:pt x="125315" y="378031"/>
                  <a:pt x="116379" y="382499"/>
                </a:cubicBezTo>
                <a:cubicBezTo>
                  <a:pt x="80977" y="400200"/>
                  <a:pt x="99854" y="378849"/>
                  <a:pt x="66502" y="407437"/>
                </a:cubicBezTo>
                <a:cubicBezTo>
                  <a:pt x="54601" y="417638"/>
                  <a:pt x="33251" y="440688"/>
                  <a:pt x="33251" y="440688"/>
                </a:cubicBezTo>
                <a:cubicBezTo>
                  <a:pt x="30480" y="449001"/>
                  <a:pt x="29447" y="458112"/>
                  <a:pt x="24939" y="465626"/>
                </a:cubicBezTo>
                <a:cubicBezTo>
                  <a:pt x="-9296" y="522685"/>
                  <a:pt x="23551" y="436540"/>
                  <a:pt x="0" y="507190"/>
                </a:cubicBezTo>
                <a:cubicBezTo>
                  <a:pt x="2593" y="520153"/>
                  <a:pt x="15204" y="592140"/>
                  <a:pt x="24939" y="598630"/>
                </a:cubicBezTo>
                <a:cubicBezTo>
                  <a:pt x="33252" y="604172"/>
                  <a:pt x="42292" y="608753"/>
                  <a:pt x="49877" y="615255"/>
                </a:cubicBezTo>
                <a:cubicBezTo>
                  <a:pt x="61778" y="625456"/>
                  <a:pt x="68258" y="643549"/>
                  <a:pt x="83128" y="648506"/>
                </a:cubicBezTo>
                <a:lnTo>
                  <a:pt x="157942" y="673444"/>
                </a:lnTo>
                <a:lnTo>
                  <a:pt x="207819" y="690070"/>
                </a:lnTo>
                <a:lnTo>
                  <a:pt x="241070" y="698383"/>
                </a:lnTo>
                <a:cubicBezTo>
                  <a:pt x="326968" y="695612"/>
                  <a:pt x="412954" y="694837"/>
                  <a:pt x="498764" y="690070"/>
                </a:cubicBezTo>
                <a:cubicBezTo>
                  <a:pt x="512871" y="689286"/>
                  <a:pt x="526414" y="684212"/>
                  <a:pt x="540328" y="681757"/>
                </a:cubicBezTo>
                <a:lnTo>
                  <a:pt x="640080" y="665132"/>
                </a:lnTo>
                <a:cubicBezTo>
                  <a:pt x="656706" y="662361"/>
                  <a:pt x="673271" y="659203"/>
                  <a:pt x="689957" y="656819"/>
                </a:cubicBezTo>
                <a:cubicBezTo>
                  <a:pt x="709353" y="654048"/>
                  <a:pt x="728869" y="652011"/>
                  <a:pt x="748146" y="648506"/>
                </a:cubicBezTo>
                <a:cubicBezTo>
                  <a:pt x="759387" y="646462"/>
                  <a:pt x="770454" y="643476"/>
                  <a:pt x="781397" y="640193"/>
                </a:cubicBezTo>
                <a:cubicBezTo>
                  <a:pt x="827860" y="626254"/>
                  <a:pt x="818883" y="629763"/>
                  <a:pt x="847899" y="615255"/>
                </a:cubicBezTo>
              </a:path>
            </a:pathLst>
          </a:cu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1756945" y="5032887"/>
            <a:ext cx="947695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050" dirty="0" err="1">
                <a:solidFill>
                  <a:schemeClr val="bg1">
                    <a:lumMod val="95000"/>
                  </a:schemeClr>
                </a:solidFill>
              </a:rPr>
              <a:t>Fiar</a:t>
            </a:r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 Bhealaich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15796" y="5134906"/>
            <a:ext cx="54438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2">
                    <a:lumMod val="90000"/>
                  </a:schemeClr>
                </a:solidFill>
              </a:rPr>
              <a:t>draw-</a:t>
            </a:r>
          </a:p>
          <a:p>
            <a:pPr algn="r"/>
            <a:r>
              <a:rPr lang="en-GB" sz="1200" dirty="0">
                <a:solidFill>
                  <a:schemeClr val="bg2">
                    <a:lumMod val="90000"/>
                  </a:schemeClr>
                </a:solidFill>
              </a:rPr>
              <a:t>down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81853" y="932383"/>
            <a:ext cx="241226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the rugged traverse between the Munros across the </a:t>
            </a:r>
            <a:r>
              <a:rPr lang="en-GB" sz="1000" dirty="0" err="1">
                <a:solidFill>
                  <a:schemeClr val="bg1"/>
                </a:solidFill>
              </a:rPr>
              <a:t>Fiar</a:t>
            </a:r>
            <a:r>
              <a:rPr lang="en-GB" sz="1000" dirty="0">
                <a:solidFill>
                  <a:schemeClr val="bg1"/>
                </a:solidFill>
              </a:rPr>
              <a:t> Bhealaich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</a:rPr>
              <a:t>is the highpoint of the day</a:t>
            </a:r>
          </a:p>
        </p:txBody>
      </p:sp>
      <p:sp>
        <p:nvSpPr>
          <p:cNvPr id="42" name="Isosceles Triangle 41"/>
          <p:cNvSpPr/>
          <p:nvPr/>
        </p:nvSpPr>
        <p:spPr>
          <a:xfrm>
            <a:off x="2445580" y="260504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Isosceles Triangle 42"/>
          <p:cNvSpPr/>
          <p:nvPr/>
        </p:nvSpPr>
        <p:spPr>
          <a:xfrm>
            <a:off x="7322707" y="289183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4165812" y="6606324"/>
            <a:ext cx="49687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this industrial complex must very seriously detract from simple enjoyment of these Munros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22707" y="3140967"/>
            <a:ext cx="158736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accent3">
                    <a:lumMod val="50000"/>
                  </a:schemeClr>
                </a:solidFill>
              </a:rPr>
              <a:t>Fearna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</p:txBody>
      </p:sp>
    </p:spTree>
    <p:extLst>
      <p:ext uri="{BB962C8B-B14F-4D97-AF65-F5344CB8AC3E}">
        <p14:creationId xmlns:p14="http://schemas.microsoft.com/office/powerpoint/2010/main" val="225831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66" y="116632"/>
            <a:ext cx="4294325" cy="2808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304" y="116632"/>
            <a:ext cx="4233520" cy="3032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11" y="3999762"/>
            <a:ext cx="4266233" cy="2792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304" y="4005064"/>
            <a:ext cx="4233520" cy="2787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049" y="3068960"/>
            <a:ext cx="593931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/>
              <a:t>on the top website, </a:t>
            </a:r>
            <a:r>
              <a:rPr lang="en-GB" sz="1200" b="1" dirty="0" err="1"/>
              <a:t>WalkHighland</a:t>
            </a:r>
            <a:r>
              <a:rPr lang="en-GB" sz="1200" dirty="0"/>
              <a:t>, there are 42 fully illustrated walk reports for this circuit</a:t>
            </a:r>
          </a:p>
          <a:p>
            <a:r>
              <a:rPr lang="en-GB" sz="1200" dirty="0"/>
              <a:t>   - there are 140 ‘likes’ since 2008, and countless more ‘hits’ will have been made</a:t>
            </a:r>
          </a:p>
          <a:p>
            <a:r>
              <a:rPr lang="en-GB" sz="1200" dirty="0"/>
              <a:t>   - many of them notice </a:t>
            </a:r>
            <a:r>
              <a:rPr lang="en-GB" sz="1200" b="1" dirty="0"/>
              <a:t>Loch </a:t>
            </a:r>
            <a:r>
              <a:rPr lang="en-GB" sz="1200" b="1" dirty="0" err="1"/>
              <a:t>Fearna</a:t>
            </a:r>
            <a:r>
              <a:rPr lang="en-GB" sz="1200" b="1" dirty="0"/>
              <a:t> </a:t>
            </a:r>
            <a:r>
              <a:rPr lang="en-GB" sz="1200" dirty="0"/>
              <a:t>as a pleasing feature, some visit it...</a:t>
            </a:r>
          </a:p>
          <a:p>
            <a:r>
              <a:rPr lang="en-GB" sz="1200" dirty="0"/>
              <a:t>the access roadway will follow the surviving rocky crest between the two dams (dashed pink)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843808" y="5589240"/>
            <a:ext cx="1573383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9592" y="5398802"/>
            <a:ext cx="1008112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5398802"/>
            <a:ext cx="899592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-33251" y="5453149"/>
            <a:ext cx="4430684" cy="955964"/>
          </a:xfrm>
          <a:custGeom>
            <a:avLst/>
            <a:gdLst>
              <a:gd name="connsiteX0" fmla="*/ 4430684 w 4430684"/>
              <a:gd name="connsiteY0" fmla="*/ 340822 h 955964"/>
              <a:gd name="connsiteX1" fmla="*/ 4272742 w 4430684"/>
              <a:gd name="connsiteY1" fmla="*/ 332509 h 955964"/>
              <a:gd name="connsiteX2" fmla="*/ 4189615 w 4430684"/>
              <a:gd name="connsiteY2" fmla="*/ 324196 h 955964"/>
              <a:gd name="connsiteX3" fmla="*/ 4148051 w 4430684"/>
              <a:gd name="connsiteY3" fmla="*/ 315884 h 955964"/>
              <a:gd name="connsiteX4" fmla="*/ 4031673 w 4430684"/>
              <a:gd name="connsiteY4" fmla="*/ 307571 h 955964"/>
              <a:gd name="connsiteX5" fmla="*/ 3915295 w 4430684"/>
              <a:gd name="connsiteY5" fmla="*/ 290946 h 955964"/>
              <a:gd name="connsiteX6" fmla="*/ 3882044 w 4430684"/>
              <a:gd name="connsiteY6" fmla="*/ 282633 h 955964"/>
              <a:gd name="connsiteX7" fmla="*/ 3773978 w 4430684"/>
              <a:gd name="connsiteY7" fmla="*/ 266007 h 955964"/>
              <a:gd name="connsiteX8" fmla="*/ 3724102 w 4430684"/>
              <a:gd name="connsiteY8" fmla="*/ 257695 h 955964"/>
              <a:gd name="connsiteX9" fmla="*/ 3632662 w 4430684"/>
              <a:gd name="connsiteY9" fmla="*/ 249382 h 955964"/>
              <a:gd name="connsiteX10" fmla="*/ 3582786 w 4430684"/>
              <a:gd name="connsiteY10" fmla="*/ 241069 h 955964"/>
              <a:gd name="connsiteX11" fmla="*/ 3416531 w 4430684"/>
              <a:gd name="connsiteY11" fmla="*/ 224444 h 955964"/>
              <a:gd name="connsiteX12" fmla="*/ 3374967 w 4430684"/>
              <a:gd name="connsiteY12" fmla="*/ 216131 h 955964"/>
              <a:gd name="connsiteX13" fmla="*/ 3217026 w 4430684"/>
              <a:gd name="connsiteY13" fmla="*/ 199506 h 955964"/>
              <a:gd name="connsiteX14" fmla="*/ 3092335 w 4430684"/>
              <a:gd name="connsiteY14" fmla="*/ 182880 h 955964"/>
              <a:gd name="connsiteX15" fmla="*/ 2901142 w 4430684"/>
              <a:gd name="connsiteY15" fmla="*/ 166255 h 955964"/>
              <a:gd name="connsiteX16" fmla="*/ 2809702 w 4430684"/>
              <a:gd name="connsiteY16" fmla="*/ 149629 h 955964"/>
              <a:gd name="connsiteX17" fmla="*/ 2776451 w 4430684"/>
              <a:gd name="connsiteY17" fmla="*/ 141316 h 955964"/>
              <a:gd name="connsiteX18" fmla="*/ 2660073 w 4430684"/>
              <a:gd name="connsiteY18" fmla="*/ 124691 h 955964"/>
              <a:gd name="connsiteX19" fmla="*/ 2044931 w 4430684"/>
              <a:gd name="connsiteY19" fmla="*/ 116378 h 955964"/>
              <a:gd name="connsiteX20" fmla="*/ 1995055 w 4430684"/>
              <a:gd name="connsiteY20" fmla="*/ 99753 h 955964"/>
              <a:gd name="connsiteX21" fmla="*/ 1945178 w 4430684"/>
              <a:gd name="connsiteY21" fmla="*/ 74815 h 955964"/>
              <a:gd name="connsiteX22" fmla="*/ 1928553 w 4430684"/>
              <a:gd name="connsiteY22" fmla="*/ 58189 h 955964"/>
              <a:gd name="connsiteX23" fmla="*/ 1845426 w 4430684"/>
              <a:gd name="connsiteY23" fmla="*/ 58189 h 955964"/>
              <a:gd name="connsiteX24" fmla="*/ 1379913 w 4430684"/>
              <a:gd name="connsiteY24" fmla="*/ 49876 h 955964"/>
              <a:gd name="connsiteX25" fmla="*/ 1205346 w 4430684"/>
              <a:gd name="connsiteY25" fmla="*/ 33251 h 955964"/>
              <a:gd name="connsiteX26" fmla="*/ 1163782 w 4430684"/>
              <a:gd name="connsiteY26" fmla="*/ 24938 h 955964"/>
              <a:gd name="connsiteX27" fmla="*/ 1047404 w 4430684"/>
              <a:gd name="connsiteY27" fmla="*/ 16626 h 955964"/>
              <a:gd name="connsiteX28" fmla="*/ 972589 w 4430684"/>
              <a:gd name="connsiteY28" fmla="*/ 0 h 955964"/>
              <a:gd name="connsiteX29" fmla="*/ 856211 w 4430684"/>
              <a:gd name="connsiteY29" fmla="*/ 8313 h 955964"/>
              <a:gd name="connsiteX30" fmla="*/ 822960 w 4430684"/>
              <a:gd name="connsiteY30" fmla="*/ 16626 h 955964"/>
              <a:gd name="connsiteX31" fmla="*/ 773084 w 4430684"/>
              <a:gd name="connsiteY31" fmla="*/ 33251 h 955964"/>
              <a:gd name="connsiteX32" fmla="*/ 731520 w 4430684"/>
              <a:gd name="connsiteY32" fmla="*/ 41564 h 955964"/>
              <a:gd name="connsiteX33" fmla="*/ 706582 w 4430684"/>
              <a:gd name="connsiteY33" fmla="*/ 49876 h 955964"/>
              <a:gd name="connsiteX34" fmla="*/ 648393 w 4430684"/>
              <a:gd name="connsiteY34" fmla="*/ 58189 h 955964"/>
              <a:gd name="connsiteX35" fmla="*/ 615142 w 4430684"/>
              <a:gd name="connsiteY35" fmla="*/ 66502 h 955964"/>
              <a:gd name="connsiteX36" fmla="*/ 523702 w 4430684"/>
              <a:gd name="connsiteY36" fmla="*/ 74815 h 955964"/>
              <a:gd name="connsiteX37" fmla="*/ 490451 w 4430684"/>
              <a:gd name="connsiteY37" fmla="*/ 83127 h 955964"/>
              <a:gd name="connsiteX38" fmla="*/ 83127 w 4430684"/>
              <a:gd name="connsiteY38" fmla="*/ 108066 h 955964"/>
              <a:gd name="connsiteX39" fmla="*/ 49876 w 4430684"/>
              <a:gd name="connsiteY39" fmla="*/ 116378 h 955964"/>
              <a:gd name="connsiteX40" fmla="*/ 33251 w 4430684"/>
              <a:gd name="connsiteY40" fmla="*/ 133004 h 955964"/>
              <a:gd name="connsiteX41" fmla="*/ 24938 w 4430684"/>
              <a:gd name="connsiteY41" fmla="*/ 365760 h 955964"/>
              <a:gd name="connsiteX42" fmla="*/ 16626 w 4430684"/>
              <a:gd name="connsiteY42" fmla="*/ 399011 h 955964"/>
              <a:gd name="connsiteX43" fmla="*/ 0 w 4430684"/>
              <a:gd name="connsiteY43" fmla="*/ 532015 h 955964"/>
              <a:gd name="connsiteX44" fmla="*/ 8313 w 4430684"/>
              <a:gd name="connsiteY44" fmla="*/ 739833 h 955964"/>
              <a:gd name="connsiteX45" fmla="*/ 33251 w 4430684"/>
              <a:gd name="connsiteY45" fmla="*/ 814647 h 955964"/>
              <a:gd name="connsiteX46" fmla="*/ 49876 w 4430684"/>
              <a:gd name="connsiteY46" fmla="*/ 831273 h 955964"/>
              <a:gd name="connsiteX47" fmla="*/ 74815 w 4430684"/>
              <a:gd name="connsiteY47" fmla="*/ 839586 h 955964"/>
              <a:gd name="connsiteX48" fmla="*/ 124691 w 4430684"/>
              <a:gd name="connsiteY48" fmla="*/ 872836 h 955964"/>
              <a:gd name="connsiteX49" fmla="*/ 149629 w 4430684"/>
              <a:gd name="connsiteY49" fmla="*/ 889462 h 955964"/>
              <a:gd name="connsiteX50" fmla="*/ 232756 w 4430684"/>
              <a:gd name="connsiteY50" fmla="*/ 906087 h 955964"/>
              <a:gd name="connsiteX51" fmla="*/ 274320 w 4430684"/>
              <a:gd name="connsiteY51" fmla="*/ 914400 h 955964"/>
              <a:gd name="connsiteX52" fmla="*/ 1354975 w 4430684"/>
              <a:gd name="connsiteY52" fmla="*/ 922713 h 955964"/>
              <a:gd name="connsiteX53" fmla="*/ 1945178 w 4430684"/>
              <a:gd name="connsiteY53" fmla="*/ 939338 h 955964"/>
              <a:gd name="connsiteX54" fmla="*/ 2244436 w 4430684"/>
              <a:gd name="connsiteY54" fmla="*/ 955964 h 955964"/>
              <a:gd name="connsiteX55" fmla="*/ 2635135 w 4430684"/>
              <a:gd name="connsiteY55" fmla="*/ 947651 h 955964"/>
              <a:gd name="connsiteX56" fmla="*/ 2660073 w 4430684"/>
              <a:gd name="connsiteY56" fmla="*/ 939338 h 955964"/>
              <a:gd name="connsiteX57" fmla="*/ 2743200 w 4430684"/>
              <a:gd name="connsiteY57" fmla="*/ 931026 h 955964"/>
              <a:gd name="connsiteX58" fmla="*/ 2834640 w 4430684"/>
              <a:gd name="connsiteY58" fmla="*/ 906087 h 955964"/>
              <a:gd name="connsiteX59" fmla="*/ 2909455 w 4430684"/>
              <a:gd name="connsiteY59" fmla="*/ 897775 h 955964"/>
              <a:gd name="connsiteX60" fmla="*/ 2984269 w 4430684"/>
              <a:gd name="connsiteY60" fmla="*/ 881149 h 955964"/>
              <a:gd name="connsiteX61" fmla="*/ 3042458 w 4430684"/>
              <a:gd name="connsiteY61" fmla="*/ 872836 h 955964"/>
              <a:gd name="connsiteX62" fmla="*/ 3084022 w 4430684"/>
              <a:gd name="connsiteY62" fmla="*/ 864524 h 955964"/>
              <a:gd name="connsiteX63" fmla="*/ 3325091 w 4430684"/>
              <a:gd name="connsiteY63" fmla="*/ 847898 h 955964"/>
              <a:gd name="connsiteX64" fmla="*/ 3433156 w 4430684"/>
              <a:gd name="connsiteY64" fmla="*/ 856211 h 955964"/>
              <a:gd name="connsiteX65" fmla="*/ 3516284 w 4430684"/>
              <a:gd name="connsiteY65" fmla="*/ 839586 h 955964"/>
              <a:gd name="connsiteX66" fmla="*/ 3532909 w 4430684"/>
              <a:gd name="connsiteY66" fmla="*/ 822960 h 955964"/>
              <a:gd name="connsiteX67" fmla="*/ 3582786 w 4430684"/>
              <a:gd name="connsiteY67" fmla="*/ 806335 h 955964"/>
              <a:gd name="connsiteX68" fmla="*/ 3599411 w 4430684"/>
              <a:gd name="connsiteY68" fmla="*/ 789709 h 955964"/>
              <a:gd name="connsiteX69" fmla="*/ 3649287 w 4430684"/>
              <a:gd name="connsiteY69" fmla="*/ 773084 h 955964"/>
              <a:gd name="connsiteX70" fmla="*/ 3674226 w 4430684"/>
              <a:gd name="connsiteY70" fmla="*/ 764771 h 955964"/>
              <a:gd name="connsiteX71" fmla="*/ 3699164 w 4430684"/>
              <a:gd name="connsiteY71" fmla="*/ 756458 h 955964"/>
              <a:gd name="connsiteX72" fmla="*/ 3724102 w 4430684"/>
              <a:gd name="connsiteY72" fmla="*/ 748146 h 955964"/>
              <a:gd name="connsiteX73" fmla="*/ 3782291 w 4430684"/>
              <a:gd name="connsiteY73" fmla="*/ 706582 h 955964"/>
              <a:gd name="connsiteX74" fmla="*/ 3823855 w 4430684"/>
              <a:gd name="connsiteY74" fmla="*/ 698269 h 955964"/>
              <a:gd name="connsiteX75" fmla="*/ 3898669 w 4430684"/>
              <a:gd name="connsiteY75" fmla="*/ 673331 h 955964"/>
              <a:gd name="connsiteX76" fmla="*/ 3923607 w 4430684"/>
              <a:gd name="connsiteY76" fmla="*/ 665018 h 955964"/>
              <a:gd name="connsiteX77" fmla="*/ 3956858 w 4430684"/>
              <a:gd name="connsiteY77" fmla="*/ 656706 h 955964"/>
              <a:gd name="connsiteX78" fmla="*/ 3981796 w 4430684"/>
              <a:gd name="connsiteY78" fmla="*/ 648393 h 955964"/>
              <a:gd name="connsiteX79" fmla="*/ 4039986 w 4430684"/>
              <a:gd name="connsiteY79" fmla="*/ 640080 h 955964"/>
              <a:gd name="connsiteX80" fmla="*/ 4422371 w 4430684"/>
              <a:gd name="connsiteY80" fmla="*/ 656706 h 9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430684" h="955964">
                <a:moveTo>
                  <a:pt x="4430684" y="340822"/>
                </a:moveTo>
                <a:lnTo>
                  <a:pt x="4272742" y="332509"/>
                </a:lnTo>
                <a:cubicBezTo>
                  <a:pt x="4244961" y="330593"/>
                  <a:pt x="4217218" y="327876"/>
                  <a:pt x="4189615" y="324196"/>
                </a:cubicBezTo>
                <a:cubicBezTo>
                  <a:pt x="4175610" y="322329"/>
                  <a:pt x="4162102" y="317363"/>
                  <a:pt x="4148051" y="315884"/>
                </a:cubicBezTo>
                <a:cubicBezTo>
                  <a:pt x="4109373" y="311813"/>
                  <a:pt x="4070466" y="310342"/>
                  <a:pt x="4031673" y="307571"/>
                </a:cubicBezTo>
                <a:cubicBezTo>
                  <a:pt x="3919178" y="285072"/>
                  <a:pt x="4086422" y="317273"/>
                  <a:pt x="3915295" y="290946"/>
                </a:cubicBezTo>
                <a:cubicBezTo>
                  <a:pt x="3904003" y="289209"/>
                  <a:pt x="3893247" y="284874"/>
                  <a:pt x="3882044" y="282633"/>
                </a:cubicBezTo>
                <a:cubicBezTo>
                  <a:pt x="3847493" y="275723"/>
                  <a:pt x="3808571" y="271329"/>
                  <a:pt x="3773978" y="266007"/>
                </a:cubicBezTo>
                <a:cubicBezTo>
                  <a:pt x="3757319" y="263444"/>
                  <a:pt x="3740841" y="259664"/>
                  <a:pt x="3724102" y="257695"/>
                </a:cubicBezTo>
                <a:cubicBezTo>
                  <a:pt x="3693706" y="254119"/>
                  <a:pt x="3663058" y="252958"/>
                  <a:pt x="3632662" y="249382"/>
                </a:cubicBezTo>
                <a:cubicBezTo>
                  <a:pt x="3615923" y="247413"/>
                  <a:pt x="3599493" y="243297"/>
                  <a:pt x="3582786" y="241069"/>
                </a:cubicBezTo>
                <a:cubicBezTo>
                  <a:pt x="3532662" y="234386"/>
                  <a:pt x="3465740" y="228917"/>
                  <a:pt x="3416531" y="224444"/>
                </a:cubicBezTo>
                <a:cubicBezTo>
                  <a:pt x="3402676" y="221673"/>
                  <a:pt x="3388954" y="218129"/>
                  <a:pt x="3374967" y="216131"/>
                </a:cubicBezTo>
                <a:cubicBezTo>
                  <a:pt x="3318281" y="208033"/>
                  <a:pt x="3274285" y="206663"/>
                  <a:pt x="3217026" y="199506"/>
                </a:cubicBezTo>
                <a:cubicBezTo>
                  <a:pt x="3077054" y="182010"/>
                  <a:pt x="3281178" y="200584"/>
                  <a:pt x="3092335" y="182880"/>
                </a:cubicBezTo>
                <a:cubicBezTo>
                  <a:pt x="3028643" y="176909"/>
                  <a:pt x="2964243" y="176772"/>
                  <a:pt x="2901142" y="166255"/>
                </a:cubicBezTo>
                <a:cubicBezTo>
                  <a:pt x="2865050" y="160239"/>
                  <a:pt x="2844555" y="157374"/>
                  <a:pt x="2809702" y="149629"/>
                </a:cubicBezTo>
                <a:cubicBezTo>
                  <a:pt x="2798549" y="147151"/>
                  <a:pt x="2787604" y="143794"/>
                  <a:pt x="2776451" y="141316"/>
                </a:cubicBezTo>
                <a:cubicBezTo>
                  <a:pt x="2739685" y="133146"/>
                  <a:pt x="2696714" y="125574"/>
                  <a:pt x="2660073" y="124691"/>
                </a:cubicBezTo>
                <a:cubicBezTo>
                  <a:pt x="2455066" y="119751"/>
                  <a:pt x="2249978" y="119149"/>
                  <a:pt x="2044931" y="116378"/>
                </a:cubicBezTo>
                <a:cubicBezTo>
                  <a:pt x="2028306" y="110836"/>
                  <a:pt x="2009636" y="109474"/>
                  <a:pt x="1995055" y="99753"/>
                </a:cubicBezTo>
                <a:cubicBezTo>
                  <a:pt x="1962825" y="78267"/>
                  <a:pt x="1979594" y="86286"/>
                  <a:pt x="1945178" y="74815"/>
                </a:cubicBezTo>
                <a:cubicBezTo>
                  <a:pt x="1939636" y="69273"/>
                  <a:pt x="1935273" y="62221"/>
                  <a:pt x="1928553" y="58189"/>
                </a:cubicBezTo>
                <a:cubicBezTo>
                  <a:pt x="1900652" y="41448"/>
                  <a:pt x="1877351" y="53628"/>
                  <a:pt x="1845426" y="58189"/>
                </a:cubicBezTo>
                <a:lnTo>
                  <a:pt x="1379913" y="49876"/>
                </a:lnTo>
                <a:cubicBezTo>
                  <a:pt x="1371254" y="49618"/>
                  <a:pt x="1218374" y="34988"/>
                  <a:pt x="1205346" y="33251"/>
                </a:cubicBezTo>
                <a:cubicBezTo>
                  <a:pt x="1191341" y="31384"/>
                  <a:pt x="1177833" y="26417"/>
                  <a:pt x="1163782" y="24938"/>
                </a:cubicBezTo>
                <a:cubicBezTo>
                  <a:pt x="1125104" y="20867"/>
                  <a:pt x="1086197" y="19397"/>
                  <a:pt x="1047404" y="16626"/>
                </a:cubicBezTo>
                <a:cubicBezTo>
                  <a:pt x="1034580" y="13420"/>
                  <a:pt x="983143" y="0"/>
                  <a:pt x="972589" y="0"/>
                </a:cubicBezTo>
                <a:cubicBezTo>
                  <a:pt x="933697" y="0"/>
                  <a:pt x="895004" y="5542"/>
                  <a:pt x="856211" y="8313"/>
                </a:cubicBezTo>
                <a:cubicBezTo>
                  <a:pt x="845127" y="11084"/>
                  <a:pt x="833903" y="13343"/>
                  <a:pt x="822960" y="16626"/>
                </a:cubicBezTo>
                <a:cubicBezTo>
                  <a:pt x="806174" y="21662"/>
                  <a:pt x="790268" y="29814"/>
                  <a:pt x="773084" y="33251"/>
                </a:cubicBezTo>
                <a:cubicBezTo>
                  <a:pt x="759229" y="36022"/>
                  <a:pt x="745227" y="38137"/>
                  <a:pt x="731520" y="41564"/>
                </a:cubicBezTo>
                <a:cubicBezTo>
                  <a:pt x="723019" y="43689"/>
                  <a:pt x="715174" y="48158"/>
                  <a:pt x="706582" y="49876"/>
                </a:cubicBezTo>
                <a:cubicBezTo>
                  <a:pt x="687369" y="53718"/>
                  <a:pt x="667670" y="54684"/>
                  <a:pt x="648393" y="58189"/>
                </a:cubicBezTo>
                <a:cubicBezTo>
                  <a:pt x="637152" y="60233"/>
                  <a:pt x="626467" y="64992"/>
                  <a:pt x="615142" y="66502"/>
                </a:cubicBezTo>
                <a:cubicBezTo>
                  <a:pt x="584805" y="70547"/>
                  <a:pt x="554182" y="72044"/>
                  <a:pt x="523702" y="74815"/>
                </a:cubicBezTo>
                <a:cubicBezTo>
                  <a:pt x="512618" y="77586"/>
                  <a:pt x="501780" y="81649"/>
                  <a:pt x="490451" y="83127"/>
                </a:cubicBezTo>
                <a:cubicBezTo>
                  <a:pt x="312169" y="106381"/>
                  <a:pt x="287416" y="101256"/>
                  <a:pt x="83127" y="108066"/>
                </a:cubicBezTo>
                <a:cubicBezTo>
                  <a:pt x="72043" y="110837"/>
                  <a:pt x="60095" y="111269"/>
                  <a:pt x="49876" y="116378"/>
                </a:cubicBezTo>
                <a:cubicBezTo>
                  <a:pt x="42866" y="119883"/>
                  <a:pt x="34031" y="125206"/>
                  <a:pt x="33251" y="133004"/>
                </a:cubicBezTo>
                <a:cubicBezTo>
                  <a:pt x="25526" y="210254"/>
                  <a:pt x="29781" y="288276"/>
                  <a:pt x="24938" y="365760"/>
                </a:cubicBezTo>
                <a:cubicBezTo>
                  <a:pt x="24225" y="377162"/>
                  <a:pt x="18867" y="387808"/>
                  <a:pt x="16626" y="399011"/>
                </a:cubicBezTo>
                <a:cubicBezTo>
                  <a:pt x="6312" y="450581"/>
                  <a:pt x="5732" y="474701"/>
                  <a:pt x="0" y="532015"/>
                </a:cubicBezTo>
                <a:cubicBezTo>
                  <a:pt x="2771" y="601288"/>
                  <a:pt x="3849" y="670649"/>
                  <a:pt x="8313" y="739833"/>
                </a:cubicBezTo>
                <a:cubicBezTo>
                  <a:pt x="10863" y="779352"/>
                  <a:pt x="11667" y="787666"/>
                  <a:pt x="33251" y="814647"/>
                </a:cubicBezTo>
                <a:cubicBezTo>
                  <a:pt x="38147" y="820767"/>
                  <a:pt x="43156" y="827241"/>
                  <a:pt x="49876" y="831273"/>
                </a:cubicBezTo>
                <a:cubicBezTo>
                  <a:pt x="57390" y="835781"/>
                  <a:pt x="66502" y="836815"/>
                  <a:pt x="74815" y="839586"/>
                </a:cubicBezTo>
                <a:cubicBezTo>
                  <a:pt x="122092" y="886863"/>
                  <a:pt x="76568" y="848775"/>
                  <a:pt x="124691" y="872836"/>
                </a:cubicBezTo>
                <a:cubicBezTo>
                  <a:pt x="133627" y="877304"/>
                  <a:pt x="140080" y="886524"/>
                  <a:pt x="149629" y="889462"/>
                </a:cubicBezTo>
                <a:cubicBezTo>
                  <a:pt x="176637" y="897772"/>
                  <a:pt x="205047" y="900545"/>
                  <a:pt x="232756" y="906087"/>
                </a:cubicBezTo>
                <a:cubicBezTo>
                  <a:pt x="246611" y="908858"/>
                  <a:pt x="260191" y="914291"/>
                  <a:pt x="274320" y="914400"/>
                </a:cubicBezTo>
                <a:lnTo>
                  <a:pt x="1354975" y="922713"/>
                </a:lnTo>
                <a:cubicBezTo>
                  <a:pt x="1616423" y="948859"/>
                  <a:pt x="1348873" y="924431"/>
                  <a:pt x="1945178" y="939338"/>
                </a:cubicBezTo>
                <a:cubicBezTo>
                  <a:pt x="1982718" y="940276"/>
                  <a:pt x="2200432" y="953375"/>
                  <a:pt x="2244436" y="955964"/>
                </a:cubicBezTo>
                <a:lnTo>
                  <a:pt x="2635135" y="947651"/>
                </a:lnTo>
                <a:cubicBezTo>
                  <a:pt x="2643890" y="947301"/>
                  <a:pt x="2651413" y="940670"/>
                  <a:pt x="2660073" y="939338"/>
                </a:cubicBezTo>
                <a:cubicBezTo>
                  <a:pt x="2687596" y="935104"/>
                  <a:pt x="2715491" y="933797"/>
                  <a:pt x="2743200" y="931026"/>
                </a:cubicBezTo>
                <a:cubicBezTo>
                  <a:pt x="2771838" y="921480"/>
                  <a:pt x="2806515" y="909212"/>
                  <a:pt x="2834640" y="906087"/>
                </a:cubicBezTo>
                <a:cubicBezTo>
                  <a:pt x="2859578" y="903316"/>
                  <a:pt x="2884615" y="901323"/>
                  <a:pt x="2909455" y="897775"/>
                </a:cubicBezTo>
                <a:cubicBezTo>
                  <a:pt x="2986434" y="886778"/>
                  <a:pt x="2917732" y="893247"/>
                  <a:pt x="2984269" y="881149"/>
                </a:cubicBezTo>
                <a:cubicBezTo>
                  <a:pt x="3003546" y="877644"/>
                  <a:pt x="3023131" y="876057"/>
                  <a:pt x="3042458" y="872836"/>
                </a:cubicBezTo>
                <a:cubicBezTo>
                  <a:pt x="3056395" y="870513"/>
                  <a:pt x="3069979" y="866084"/>
                  <a:pt x="3084022" y="864524"/>
                </a:cubicBezTo>
                <a:cubicBezTo>
                  <a:pt x="3129234" y="859501"/>
                  <a:pt x="3287767" y="850231"/>
                  <a:pt x="3325091" y="847898"/>
                </a:cubicBezTo>
                <a:cubicBezTo>
                  <a:pt x="3361113" y="850669"/>
                  <a:pt x="3397028" y="856211"/>
                  <a:pt x="3433156" y="856211"/>
                </a:cubicBezTo>
                <a:cubicBezTo>
                  <a:pt x="3471361" y="856211"/>
                  <a:pt x="3485574" y="849822"/>
                  <a:pt x="3516284" y="839586"/>
                </a:cubicBezTo>
                <a:cubicBezTo>
                  <a:pt x="3521826" y="834044"/>
                  <a:pt x="3525899" y="826465"/>
                  <a:pt x="3532909" y="822960"/>
                </a:cubicBezTo>
                <a:cubicBezTo>
                  <a:pt x="3548584" y="815123"/>
                  <a:pt x="3582786" y="806335"/>
                  <a:pt x="3582786" y="806335"/>
                </a:cubicBezTo>
                <a:cubicBezTo>
                  <a:pt x="3588328" y="800793"/>
                  <a:pt x="3592401" y="793214"/>
                  <a:pt x="3599411" y="789709"/>
                </a:cubicBezTo>
                <a:cubicBezTo>
                  <a:pt x="3615085" y="781872"/>
                  <a:pt x="3632662" y="778626"/>
                  <a:pt x="3649287" y="773084"/>
                </a:cubicBezTo>
                <a:lnTo>
                  <a:pt x="3674226" y="764771"/>
                </a:lnTo>
                <a:lnTo>
                  <a:pt x="3699164" y="756458"/>
                </a:lnTo>
                <a:lnTo>
                  <a:pt x="3724102" y="748146"/>
                </a:lnTo>
                <a:cubicBezTo>
                  <a:pt x="3744345" y="727901"/>
                  <a:pt x="3750099" y="719459"/>
                  <a:pt x="3782291" y="706582"/>
                </a:cubicBezTo>
                <a:cubicBezTo>
                  <a:pt x="3795410" y="701335"/>
                  <a:pt x="3810224" y="701987"/>
                  <a:pt x="3823855" y="698269"/>
                </a:cubicBezTo>
                <a:cubicBezTo>
                  <a:pt x="3823874" y="698264"/>
                  <a:pt x="3886191" y="677491"/>
                  <a:pt x="3898669" y="673331"/>
                </a:cubicBezTo>
                <a:cubicBezTo>
                  <a:pt x="3906982" y="670560"/>
                  <a:pt x="3915106" y="667143"/>
                  <a:pt x="3923607" y="665018"/>
                </a:cubicBezTo>
                <a:cubicBezTo>
                  <a:pt x="3934691" y="662247"/>
                  <a:pt x="3945873" y="659845"/>
                  <a:pt x="3956858" y="656706"/>
                </a:cubicBezTo>
                <a:cubicBezTo>
                  <a:pt x="3965283" y="654299"/>
                  <a:pt x="3973204" y="650111"/>
                  <a:pt x="3981796" y="648393"/>
                </a:cubicBezTo>
                <a:cubicBezTo>
                  <a:pt x="4001009" y="644550"/>
                  <a:pt x="4020589" y="642851"/>
                  <a:pt x="4039986" y="640080"/>
                </a:cubicBezTo>
                <a:cubicBezTo>
                  <a:pt x="4417976" y="648480"/>
                  <a:pt x="4325867" y="560202"/>
                  <a:pt x="4422371" y="656706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395576" y="5792631"/>
            <a:ext cx="89646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2">
                    <a:lumMod val="90000"/>
                  </a:schemeClr>
                </a:solidFill>
              </a:rPr>
              <a:t>draw-down</a:t>
            </a:r>
          </a:p>
        </p:txBody>
      </p:sp>
      <p:sp>
        <p:nvSpPr>
          <p:cNvPr id="6" name="Freeform 5"/>
          <p:cNvSpPr/>
          <p:nvPr/>
        </p:nvSpPr>
        <p:spPr>
          <a:xfrm>
            <a:off x="1920240" y="5469775"/>
            <a:ext cx="897775" cy="108065"/>
          </a:xfrm>
          <a:custGeom>
            <a:avLst/>
            <a:gdLst>
              <a:gd name="connsiteX0" fmla="*/ 897775 w 897775"/>
              <a:gd name="connsiteY0" fmla="*/ 108065 h 108065"/>
              <a:gd name="connsiteX1" fmla="*/ 831273 w 897775"/>
              <a:gd name="connsiteY1" fmla="*/ 99752 h 108065"/>
              <a:gd name="connsiteX2" fmla="*/ 773084 w 897775"/>
              <a:gd name="connsiteY2" fmla="*/ 83127 h 108065"/>
              <a:gd name="connsiteX3" fmla="*/ 698269 w 897775"/>
              <a:gd name="connsiteY3" fmla="*/ 58189 h 108065"/>
              <a:gd name="connsiteX4" fmla="*/ 648393 w 897775"/>
              <a:gd name="connsiteY4" fmla="*/ 49876 h 108065"/>
              <a:gd name="connsiteX5" fmla="*/ 623455 w 897775"/>
              <a:gd name="connsiteY5" fmla="*/ 41563 h 108065"/>
              <a:gd name="connsiteX6" fmla="*/ 565265 w 897775"/>
              <a:gd name="connsiteY6" fmla="*/ 33250 h 108065"/>
              <a:gd name="connsiteX7" fmla="*/ 515389 w 897775"/>
              <a:gd name="connsiteY7" fmla="*/ 24938 h 108065"/>
              <a:gd name="connsiteX8" fmla="*/ 399011 w 897775"/>
              <a:gd name="connsiteY8" fmla="*/ 8312 h 108065"/>
              <a:gd name="connsiteX9" fmla="*/ 349135 w 897775"/>
              <a:gd name="connsiteY9" fmla="*/ 0 h 108065"/>
              <a:gd name="connsiteX10" fmla="*/ 274320 w 897775"/>
              <a:gd name="connsiteY10" fmla="*/ 8312 h 108065"/>
              <a:gd name="connsiteX11" fmla="*/ 224444 w 897775"/>
              <a:gd name="connsiteY11" fmla="*/ 24938 h 108065"/>
              <a:gd name="connsiteX12" fmla="*/ 108065 w 897775"/>
              <a:gd name="connsiteY12" fmla="*/ 16625 h 108065"/>
              <a:gd name="connsiteX13" fmla="*/ 0 w 897775"/>
              <a:gd name="connsiteY13" fmla="*/ 24938 h 10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7775" h="108065">
                <a:moveTo>
                  <a:pt x="897775" y="108065"/>
                </a:moveTo>
                <a:cubicBezTo>
                  <a:pt x="875608" y="105294"/>
                  <a:pt x="853309" y="103425"/>
                  <a:pt x="831273" y="99752"/>
                </a:cubicBezTo>
                <a:cubicBezTo>
                  <a:pt x="810390" y="96272"/>
                  <a:pt x="792854" y="89717"/>
                  <a:pt x="773084" y="83127"/>
                </a:cubicBezTo>
                <a:cubicBezTo>
                  <a:pt x="742261" y="52304"/>
                  <a:pt x="765074" y="68466"/>
                  <a:pt x="698269" y="58189"/>
                </a:cubicBezTo>
                <a:cubicBezTo>
                  <a:pt x="681610" y="55626"/>
                  <a:pt x="664846" y="53532"/>
                  <a:pt x="648393" y="49876"/>
                </a:cubicBezTo>
                <a:cubicBezTo>
                  <a:pt x="639839" y="47975"/>
                  <a:pt x="632047" y="43281"/>
                  <a:pt x="623455" y="41563"/>
                </a:cubicBezTo>
                <a:cubicBezTo>
                  <a:pt x="604242" y="37720"/>
                  <a:pt x="584631" y="36229"/>
                  <a:pt x="565265" y="33250"/>
                </a:cubicBezTo>
                <a:cubicBezTo>
                  <a:pt x="548606" y="30687"/>
                  <a:pt x="532014" y="27709"/>
                  <a:pt x="515389" y="24938"/>
                </a:cubicBezTo>
                <a:cubicBezTo>
                  <a:pt x="457862" y="5762"/>
                  <a:pt x="511591" y="21556"/>
                  <a:pt x="399011" y="8312"/>
                </a:cubicBezTo>
                <a:cubicBezTo>
                  <a:pt x="382272" y="6343"/>
                  <a:pt x="365760" y="2771"/>
                  <a:pt x="349135" y="0"/>
                </a:cubicBezTo>
                <a:cubicBezTo>
                  <a:pt x="324197" y="2771"/>
                  <a:pt x="298925" y="3391"/>
                  <a:pt x="274320" y="8312"/>
                </a:cubicBezTo>
                <a:cubicBezTo>
                  <a:pt x="257136" y="11749"/>
                  <a:pt x="224444" y="24938"/>
                  <a:pt x="224444" y="24938"/>
                </a:cubicBezTo>
                <a:cubicBezTo>
                  <a:pt x="185651" y="22167"/>
                  <a:pt x="146957" y="16625"/>
                  <a:pt x="108065" y="16625"/>
                </a:cubicBezTo>
                <a:cubicBezTo>
                  <a:pt x="71937" y="16625"/>
                  <a:pt x="0" y="24938"/>
                  <a:pt x="0" y="24938"/>
                </a:cubicBezTo>
              </a:path>
            </a:pathLst>
          </a:custGeom>
          <a:noFill/>
          <a:ln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3773978" y="501493"/>
            <a:ext cx="2685011" cy="246684"/>
          </a:xfrm>
          <a:custGeom>
            <a:avLst/>
            <a:gdLst>
              <a:gd name="connsiteX0" fmla="*/ 2685011 w 2685011"/>
              <a:gd name="connsiteY0" fmla="*/ 88711 h 246684"/>
              <a:gd name="connsiteX1" fmla="*/ 2643447 w 2685011"/>
              <a:gd name="connsiteY1" fmla="*/ 80398 h 246684"/>
              <a:gd name="connsiteX2" fmla="*/ 2593571 w 2685011"/>
              <a:gd name="connsiteY2" fmla="*/ 63772 h 246684"/>
              <a:gd name="connsiteX3" fmla="*/ 2543695 w 2685011"/>
              <a:gd name="connsiteY3" fmla="*/ 47147 h 246684"/>
              <a:gd name="connsiteX4" fmla="*/ 2493818 w 2685011"/>
              <a:gd name="connsiteY4" fmla="*/ 30522 h 246684"/>
              <a:gd name="connsiteX5" fmla="*/ 2468880 w 2685011"/>
              <a:gd name="connsiteY5" fmla="*/ 22209 h 246684"/>
              <a:gd name="connsiteX6" fmla="*/ 2244437 w 2685011"/>
              <a:gd name="connsiteY6" fmla="*/ 13896 h 246684"/>
              <a:gd name="connsiteX7" fmla="*/ 1961804 w 2685011"/>
              <a:gd name="connsiteY7" fmla="*/ 13896 h 246684"/>
              <a:gd name="connsiteX8" fmla="*/ 1903615 w 2685011"/>
              <a:gd name="connsiteY8" fmla="*/ 22209 h 246684"/>
              <a:gd name="connsiteX9" fmla="*/ 1787237 w 2685011"/>
              <a:gd name="connsiteY9" fmla="*/ 30522 h 246684"/>
              <a:gd name="connsiteX10" fmla="*/ 1620982 w 2685011"/>
              <a:gd name="connsiteY10" fmla="*/ 47147 h 246684"/>
              <a:gd name="connsiteX11" fmla="*/ 1014153 w 2685011"/>
              <a:gd name="connsiteY11" fmla="*/ 47147 h 246684"/>
              <a:gd name="connsiteX12" fmla="*/ 989215 w 2685011"/>
              <a:gd name="connsiteY12" fmla="*/ 55460 h 246684"/>
              <a:gd name="connsiteX13" fmla="*/ 955964 w 2685011"/>
              <a:gd name="connsiteY13" fmla="*/ 63772 h 246684"/>
              <a:gd name="connsiteX14" fmla="*/ 914400 w 2685011"/>
              <a:gd name="connsiteY14" fmla="*/ 72085 h 246684"/>
              <a:gd name="connsiteX15" fmla="*/ 864524 w 2685011"/>
              <a:gd name="connsiteY15" fmla="*/ 88711 h 246684"/>
              <a:gd name="connsiteX16" fmla="*/ 798022 w 2685011"/>
              <a:gd name="connsiteY16" fmla="*/ 105336 h 246684"/>
              <a:gd name="connsiteX17" fmla="*/ 748146 w 2685011"/>
              <a:gd name="connsiteY17" fmla="*/ 121962 h 246684"/>
              <a:gd name="connsiteX18" fmla="*/ 673331 w 2685011"/>
              <a:gd name="connsiteY18" fmla="*/ 138587 h 246684"/>
              <a:gd name="connsiteX19" fmla="*/ 623455 w 2685011"/>
              <a:gd name="connsiteY19" fmla="*/ 155212 h 246684"/>
              <a:gd name="connsiteX20" fmla="*/ 473826 w 2685011"/>
              <a:gd name="connsiteY20" fmla="*/ 163525 h 246684"/>
              <a:gd name="connsiteX21" fmla="*/ 407324 w 2685011"/>
              <a:gd name="connsiteY21" fmla="*/ 171838 h 246684"/>
              <a:gd name="connsiteX22" fmla="*/ 365760 w 2685011"/>
              <a:gd name="connsiteY22" fmla="*/ 180151 h 246684"/>
              <a:gd name="connsiteX23" fmla="*/ 332509 w 2685011"/>
              <a:gd name="connsiteY23" fmla="*/ 188463 h 246684"/>
              <a:gd name="connsiteX24" fmla="*/ 266007 w 2685011"/>
              <a:gd name="connsiteY24" fmla="*/ 196776 h 246684"/>
              <a:gd name="connsiteX25" fmla="*/ 166255 w 2685011"/>
              <a:gd name="connsiteY25" fmla="*/ 213402 h 246684"/>
              <a:gd name="connsiteX26" fmla="*/ 74815 w 2685011"/>
              <a:gd name="connsiteY26" fmla="*/ 221714 h 246684"/>
              <a:gd name="connsiteX27" fmla="*/ 33251 w 2685011"/>
              <a:gd name="connsiteY27" fmla="*/ 230027 h 246684"/>
              <a:gd name="connsiteX28" fmla="*/ 0 w 2685011"/>
              <a:gd name="connsiteY28" fmla="*/ 246652 h 24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85011" h="246684">
                <a:moveTo>
                  <a:pt x="2685011" y="88711"/>
                </a:moveTo>
                <a:cubicBezTo>
                  <a:pt x="2671156" y="85940"/>
                  <a:pt x="2657078" y="84116"/>
                  <a:pt x="2643447" y="80398"/>
                </a:cubicBezTo>
                <a:cubicBezTo>
                  <a:pt x="2626540" y="75787"/>
                  <a:pt x="2610196" y="69314"/>
                  <a:pt x="2593571" y="63772"/>
                </a:cubicBezTo>
                <a:lnTo>
                  <a:pt x="2543695" y="47147"/>
                </a:lnTo>
                <a:lnTo>
                  <a:pt x="2493818" y="30522"/>
                </a:lnTo>
                <a:cubicBezTo>
                  <a:pt x="2485505" y="27751"/>
                  <a:pt x="2477636" y="22533"/>
                  <a:pt x="2468880" y="22209"/>
                </a:cubicBezTo>
                <a:lnTo>
                  <a:pt x="2244437" y="13896"/>
                </a:lnTo>
                <a:cubicBezTo>
                  <a:pt x="2127728" y="-9446"/>
                  <a:pt x="2195951" y="887"/>
                  <a:pt x="1961804" y="13896"/>
                </a:cubicBezTo>
                <a:cubicBezTo>
                  <a:pt x="1942241" y="14983"/>
                  <a:pt x="1923120" y="20351"/>
                  <a:pt x="1903615" y="22209"/>
                </a:cubicBezTo>
                <a:cubicBezTo>
                  <a:pt x="1864899" y="25896"/>
                  <a:pt x="1826014" y="27539"/>
                  <a:pt x="1787237" y="30522"/>
                </a:cubicBezTo>
                <a:cubicBezTo>
                  <a:pt x="1681474" y="38657"/>
                  <a:pt x="1709711" y="36056"/>
                  <a:pt x="1620982" y="47147"/>
                </a:cubicBezTo>
                <a:cubicBezTo>
                  <a:pt x="1359948" y="41346"/>
                  <a:pt x="1252875" y="31745"/>
                  <a:pt x="1014153" y="47147"/>
                </a:cubicBezTo>
                <a:cubicBezTo>
                  <a:pt x="1005409" y="47711"/>
                  <a:pt x="997640" y="53053"/>
                  <a:pt x="989215" y="55460"/>
                </a:cubicBezTo>
                <a:cubicBezTo>
                  <a:pt x="978230" y="58599"/>
                  <a:pt x="967117" y="61294"/>
                  <a:pt x="955964" y="63772"/>
                </a:cubicBezTo>
                <a:cubicBezTo>
                  <a:pt x="942171" y="66837"/>
                  <a:pt x="928031" y="68367"/>
                  <a:pt x="914400" y="72085"/>
                </a:cubicBezTo>
                <a:cubicBezTo>
                  <a:pt x="897493" y="76696"/>
                  <a:pt x="881525" y="84461"/>
                  <a:pt x="864524" y="88711"/>
                </a:cubicBezTo>
                <a:cubicBezTo>
                  <a:pt x="842357" y="94253"/>
                  <a:pt x="819699" y="98110"/>
                  <a:pt x="798022" y="105336"/>
                </a:cubicBezTo>
                <a:cubicBezTo>
                  <a:pt x="781397" y="110878"/>
                  <a:pt x="765330" y="118525"/>
                  <a:pt x="748146" y="121962"/>
                </a:cubicBezTo>
                <a:cubicBezTo>
                  <a:pt x="724405" y="126710"/>
                  <a:pt x="696818" y="131541"/>
                  <a:pt x="673331" y="138587"/>
                </a:cubicBezTo>
                <a:cubicBezTo>
                  <a:pt x="656545" y="143623"/>
                  <a:pt x="640953" y="154240"/>
                  <a:pt x="623455" y="155212"/>
                </a:cubicBezTo>
                <a:lnTo>
                  <a:pt x="473826" y="163525"/>
                </a:lnTo>
                <a:cubicBezTo>
                  <a:pt x="451659" y="166296"/>
                  <a:pt x="429404" y="168441"/>
                  <a:pt x="407324" y="171838"/>
                </a:cubicBezTo>
                <a:cubicBezTo>
                  <a:pt x="393359" y="173986"/>
                  <a:pt x="379553" y="177086"/>
                  <a:pt x="365760" y="180151"/>
                </a:cubicBezTo>
                <a:cubicBezTo>
                  <a:pt x="354607" y="182629"/>
                  <a:pt x="343778" y="186585"/>
                  <a:pt x="332509" y="188463"/>
                </a:cubicBezTo>
                <a:cubicBezTo>
                  <a:pt x="310473" y="192136"/>
                  <a:pt x="288087" y="193379"/>
                  <a:pt x="266007" y="196776"/>
                </a:cubicBezTo>
                <a:cubicBezTo>
                  <a:pt x="178266" y="210275"/>
                  <a:pt x="275826" y="201228"/>
                  <a:pt x="166255" y="213402"/>
                </a:cubicBezTo>
                <a:cubicBezTo>
                  <a:pt x="135837" y="216782"/>
                  <a:pt x="105295" y="218943"/>
                  <a:pt x="74815" y="221714"/>
                </a:cubicBezTo>
                <a:cubicBezTo>
                  <a:pt x="60960" y="224485"/>
                  <a:pt x="46480" y="225066"/>
                  <a:pt x="33251" y="230027"/>
                </a:cubicBezTo>
                <a:cubicBezTo>
                  <a:pt x="-15182" y="248189"/>
                  <a:pt x="24181" y="246652"/>
                  <a:pt x="0" y="246652"/>
                </a:cubicBezTo>
              </a:path>
            </a:pathLst>
          </a:custGeom>
          <a:noFill/>
          <a:ln>
            <a:solidFill>
              <a:schemeClr val="accent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96843"/>
            <a:ext cx="3662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516216" y="624835"/>
            <a:ext cx="57606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7115695" y="606829"/>
            <a:ext cx="1853738" cy="83127"/>
          </a:xfrm>
          <a:custGeom>
            <a:avLst/>
            <a:gdLst>
              <a:gd name="connsiteX0" fmla="*/ 0 w 1853738"/>
              <a:gd name="connsiteY0" fmla="*/ 41564 h 83127"/>
              <a:gd name="connsiteX1" fmla="*/ 149629 w 1853738"/>
              <a:gd name="connsiteY1" fmla="*/ 33251 h 83127"/>
              <a:gd name="connsiteX2" fmla="*/ 698269 w 1853738"/>
              <a:gd name="connsiteY2" fmla="*/ 24938 h 83127"/>
              <a:gd name="connsiteX3" fmla="*/ 831272 w 1853738"/>
              <a:gd name="connsiteY3" fmla="*/ 8313 h 83127"/>
              <a:gd name="connsiteX4" fmla="*/ 989214 w 1853738"/>
              <a:gd name="connsiteY4" fmla="*/ 0 h 83127"/>
              <a:gd name="connsiteX5" fmla="*/ 1421476 w 1853738"/>
              <a:gd name="connsiteY5" fmla="*/ 8313 h 83127"/>
              <a:gd name="connsiteX6" fmla="*/ 1471352 w 1853738"/>
              <a:gd name="connsiteY6" fmla="*/ 24938 h 83127"/>
              <a:gd name="connsiteX7" fmla="*/ 1463040 w 1853738"/>
              <a:gd name="connsiteY7" fmla="*/ 58189 h 83127"/>
              <a:gd name="connsiteX8" fmla="*/ 1454727 w 1853738"/>
              <a:gd name="connsiteY8" fmla="*/ 83127 h 83127"/>
              <a:gd name="connsiteX9" fmla="*/ 1704109 w 1853738"/>
              <a:gd name="connsiteY9" fmla="*/ 66502 h 83127"/>
              <a:gd name="connsiteX10" fmla="*/ 1753985 w 1853738"/>
              <a:gd name="connsiteY10" fmla="*/ 49876 h 83127"/>
              <a:gd name="connsiteX11" fmla="*/ 1853738 w 1853738"/>
              <a:gd name="connsiteY11" fmla="*/ 41564 h 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3738" h="83127">
                <a:moveTo>
                  <a:pt x="0" y="41564"/>
                </a:moveTo>
                <a:cubicBezTo>
                  <a:pt x="84872" y="7614"/>
                  <a:pt x="3043" y="33251"/>
                  <a:pt x="149629" y="33251"/>
                </a:cubicBezTo>
                <a:cubicBezTo>
                  <a:pt x="332530" y="33251"/>
                  <a:pt x="515389" y="27709"/>
                  <a:pt x="698269" y="24938"/>
                </a:cubicBezTo>
                <a:cubicBezTo>
                  <a:pt x="740383" y="18922"/>
                  <a:pt x="789380" y="11305"/>
                  <a:pt x="831272" y="8313"/>
                </a:cubicBezTo>
                <a:cubicBezTo>
                  <a:pt x="883858" y="4557"/>
                  <a:pt x="936567" y="2771"/>
                  <a:pt x="989214" y="0"/>
                </a:cubicBezTo>
                <a:cubicBezTo>
                  <a:pt x="1133301" y="2771"/>
                  <a:pt x="1277554" y="869"/>
                  <a:pt x="1421476" y="8313"/>
                </a:cubicBezTo>
                <a:cubicBezTo>
                  <a:pt x="1438977" y="9218"/>
                  <a:pt x="1471352" y="24938"/>
                  <a:pt x="1471352" y="24938"/>
                </a:cubicBezTo>
                <a:cubicBezTo>
                  <a:pt x="1468581" y="36022"/>
                  <a:pt x="1470177" y="49268"/>
                  <a:pt x="1463040" y="58189"/>
                </a:cubicBezTo>
                <a:cubicBezTo>
                  <a:pt x="1443856" y="82169"/>
                  <a:pt x="1420108" y="48510"/>
                  <a:pt x="1454727" y="83127"/>
                </a:cubicBezTo>
                <a:cubicBezTo>
                  <a:pt x="1589153" y="56244"/>
                  <a:pt x="1360083" y="99796"/>
                  <a:pt x="1704109" y="66502"/>
                </a:cubicBezTo>
                <a:cubicBezTo>
                  <a:pt x="1721552" y="64814"/>
                  <a:pt x="1736801" y="53313"/>
                  <a:pt x="1753985" y="49876"/>
                </a:cubicBezTo>
                <a:cubicBezTo>
                  <a:pt x="1814569" y="37760"/>
                  <a:pt x="1781420" y="41564"/>
                  <a:pt x="1853738" y="41564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248882" y="3469120"/>
            <a:ext cx="158736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accent3">
                    <a:lumMod val="50000"/>
                  </a:schemeClr>
                </a:solidFill>
              </a:rPr>
              <a:t>Fearna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</p:txBody>
      </p:sp>
    </p:spTree>
    <p:extLst>
      <p:ext uri="{BB962C8B-B14F-4D97-AF65-F5344CB8AC3E}">
        <p14:creationId xmlns:p14="http://schemas.microsoft.com/office/powerpoint/2010/main" val="1875875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400050"/>
            <a:ext cx="8026400" cy="605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0192" y="6491484"/>
            <a:ext cx="15263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   </a:t>
            </a:r>
            <a:r>
              <a:rPr lang="en-GB" sz="1050" dirty="0" err="1"/>
              <a:t>WalkHighland</a:t>
            </a:r>
            <a:r>
              <a:rPr lang="en-GB" sz="1050" dirty="0"/>
              <a:t>  website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6491484"/>
            <a:ext cx="37128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/>
              <a:t>Loch </a:t>
            </a:r>
            <a:r>
              <a:rPr lang="en-GB" sz="1050" b="1" dirty="0" err="1"/>
              <a:t>Fearna</a:t>
            </a:r>
            <a:r>
              <a:rPr lang="en-GB" sz="1050" b="1" dirty="0"/>
              <a:t>         </a:t>
            </a:r>
            <a:r>
              <a:rPr lang="en-GB" sz="1050" dirty="0"/>
              <a:t>“shelf lochans” of such rugged delicacy are rare</a:t>
            </a:r>
          </a:p>
        </p:txBody>
      </p:sp>
    </p:spTree>
    <p:extLst>
      <p:ext uri="{BB962C8B-B14F-4D97-AF65-F5344CB8AC3E}">
        <p14:creationId xmlns:p14="http://schemas.microsoft.com/office/powerpoint/2010/main" val="204781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 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2251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16416" y="2536031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Ben Alder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3429000"/>
            <a:ext cx="7697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Creag </a:t>
            </a:r>
          </a:p>
          <a:p>
            <a:r>
              <a:rPr lang="en-GB" sz="1100" b="1" dirty="0"/>
              <a:t>Meagaidh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9472" y="2596079"/>
            <a:ext cx="82266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the </a:t>
            </a:r>
          </a:p>
          <a:p>
            <a:r>
              <a:rPr lang="en-GB" sz="1100" b="1" dirty="0" err="1">
                <a:solidFill>
                  <a:schemeClr val="bg1"/>
                </a:solidFill>
              </a:rPr>
              <a:t>Ardverikie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1100" b="1" dirty="0">
                <a:solidFill>
                  <a:schemeClr val="bg1"/>
                </a:solidFill>
              </a:rPr>
              <a:t>Munros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3068960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Loch </a:t>
            </a:r>
          </a:p>
          <a:p>
            <a:r>
              <a:rPr lang="en-GB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Laggan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264" y="1628800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Loch </a:t>
            </a:r>
          </a:p>
          <a:p>
            <a:r>
              <a:rPr lang="en-GB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Ericht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0347" y="3736776"/>
            <a:ext cx="486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Luiblea</a:t>
            </a:r>
            <a:endParaRPr lang="en-GB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5379" y="1124744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4938" y="1072333"/>
            <a:ext cx="5195455" cy="872845"/>
          </a:xfrm>
          <a:custGeom>
            <a:avLst/>
            <a:gdLst>
              <a:gd name="connsiteX0" fmla="*/ 0 w 5195455"/>
              <a:gd name="connsiteY0" fmla="*/ 83136 h 872845"/>
              <a:gd name="connsiteX1" fmla="*/ 249382 w 5195455"/>
              <a:gd name="connsiteY1" fmla="*/ 108074 h 872845"/>
              <a:gd name="connsiteX2" fmla="*/ 482138 w 5195455"/>
              <a:gd name="connsiteY2" fmla="*/ 116387 h 872845"/>
              <a:gd name="connsiteX3" fmla="*/ 556953 w 5195455"/>
              <a:gd name="connsiteY3" fmla="*/ 149638 h 872845"/>
              <a:gd name="connsiteX4" fmla="*/ 623455 w 5195455"/>
              <a:gd name="connsiteY4" fmla="*/ 199514 h 872845"/>
              <a:gd name="connsiteX5" fmla="*/ 665018 w 5195455"/>
              <a:gd name="connsiteY5" fmla="*/ 232765 h 872845"/>
              <a:gd name="connsiteX6" fmla="*/ 714895 w 5195455"/>
              <a:gd name="connsiteY6" fmla="*/ 257703 h 872845"/>
              <a:gd name="connsiteX7" fmla="*/ 748146 w 5195455"/>
              <a:gd name="connsiteY7" fmla="*/ 299267 h 872845"/>
              <a:gd name="connsiteX8" fmla="*/ 764771 w 5195455"/>
              <a:gd name="connsiteY8" fmla="*/ 324205 h 872845"/>
              <a:gd name="connsiteX9" fmla="*/ 806335 w 5195455"/>
              <a:gd name="connsiteY9" fmla="*/ 357456 h 872845"/>
              <a:gd name="connsiteX10" fmla="*/ 831273 w 5195455"/>
              <a:gd name="connsiteY10" fmla="*/ 399020 h 872845"/>
              <a:gd name="connsiteX11" fmla="*/ 864524 w 5195455"/>
              <a:gd name="connsiteY11" fmla="*/ 440583 h 872845"/>
              <a:gd name="connsiteX12" fmla="*/ 889462 w 5195455"/>
              <a:gd name="connsiteY12" fmla="*/ 448896 h 872845"/>
              <a:gd name="connsiteX13" fmla="*/ 931026 w 5195455"/>
              <a:gd name="connsiteY13" fmla="*/ 482147 h 872845"/>
              <a:gd name="connsiteX14" fmla="*/ 989215 w 5195455"/>
              <a:gd name="connsiteY14" fmla="*/ 515398 h 872845"/>
              <a:gd name="connsiteX15" fmla="*/ 1014153 w 5195455"/>
              <a:gd name="connsiteY15" fmla="*/ 532023 h 872845"/>
              <a:gd name="connsiteX16" fmla="*/ 1030778 w 5195455"/>
              <a:gd name="connsiteY16" fmla="*/ 556962 h 872845"/>
              <a:gd name="connsiteX17" fmla="*/ 1047404 w 5195455"/>
              <a:gd name="connsiteY17" fmla="*/ 656714 h 872845"/>
              <a:gd name="connsiteX18" fmla="*/ 1064029 w 5195455"/>
              <a:gd name="connsiteY18" fmla="*/ 673340 h 872845"/>
              <a:gd name="connsiteX19" fmla="*/ 1080655 w 5195455"/>
              <a:gd name="connsiteY19" fmla="*/ 723216 h 872845"/>
              <a:gd name="connsiteX20" fmla="*/ 1113906 w 5195455"/>
              <a:gd name="connsiteY20" fmla="*/ 756467 h 872845"/>
              <a:gd name="connsiteX21" fmla="*/ 1122218 w 5195455"/>
              <a:gd name="connsiteY21" fmla="*/ 781405 h 872845"/>
              <a:gd name="connsiteX22" fmla="*/ 1163782 w 5195455"/>
              <a:gd name="connsiteY22" fmla="*/ 831282 h 872845"/>
              <a:gd name="connsiteX23" fmla="*/ 1172095 w 5195455"/>
              <a:gd name="connsiteY23" fmla="*/ 856220 h 872845"/>
              <a:gd name="connsiteX24" fmla="*/ 1205346 w 5195455"/>
              <a:gd name="connsiteY24" fmla="*/ 872845 h 872845"/>
              <a:gd name="connsiteX25" fmla="*/ 1463040 w 5195455"/>
              <a:gd name="connsiteY25" fmla="*/ 864532 h 872845"/>
              <a:gd name="connsiteX26" fmla="*/ 1537855 w 5195455"/>
              <a:gd name="connsiteY26" fmla="*/ 856220 h 872845"/>
              <a:gd name="connsiteX27" fmla="*/ 1687484 w 5195455"/>
              <a:gd name="connsiteY27" fmla="*/ 839594 h 872845"/>
              <a:gd name="connsiteX28" fmla="*/ 1729047 w 5195455"/>
              <a:gd name="connsiteY28" fmla="*/ 831282 h 872845"/>
              <a:gd name="connsiteX29" fmla="*/ 1762298 w 5195455"/>
              <a:gd name="connsiteY29" fmla="*/ 822969 h 872845"/>
              <a:gd name="connsiteX30" fmla="*/ 1870364 w 5195455"/>
              <a:gd name="connsiteY30" fmla="*/ 806343 h 872845"/>
              <a:gd name="connsiteX31" fmla="*/ 1895302 w 5195455"/>
              <a:gd name="connsiteY31" fmla="*/ 798031 h 872845"/>
              <a:gd name="connsiteX32" fmla="*/ 1961804 w 5195455"/>
              <a:gd name="connsiteY32" fmla="*/ 789718 h 872845"/>
              <a:gd name="connsiteX33" fmla="*/ 1986742 w 5195455"/>
              <a:gd name="connsiteY33" fmla="*/ 781405 h 872845"/>
              <a:gd name="connsiteX34" fmla="*/ 2651760 w 5195455"/>
              <a:gd name="connsiteY34" fmla="*/ 764780 h 872845"/>
              <a:gd name="connsiteX35" fmla="*/ 2917767 w 5195455"/>
              <a:gd name="connsiteY35" fmla="*/ 756467 h 872845"/>
              <a:gd name="connsiteX36" fmla="*/ 2942706 w 5195455"/>
              <a:gd name="connsiteY36" fmla="*/ 748154 h 872845"/>
              <a:gd name="connsiteX37" fmla="*/ 2967644 w 5195455"/>
              <a:gd name="connsiteY37" fmla="*/ 731529 h 872845"/>
              <a:gd name="connsiteX38" fmla="*/ 2992582 w 5195455"/>
              <a:gd name="connsiteY38" fmla="*/ 739842 h 872845"/>
              <a:gd name="connsiteX39" fmla="*/ 3084022 w 5195455"/>
              <a:gd name="connsiteY39" fmla="*/ 723216 h 872845"/>
              <a:gd name="connsiteX40" fmla="*/ 3117273 w 5195455"/>
              <a:gd name="connsiteY40" fmla="*/ 714903 h 872845"/>
              <a:gd name="connsiteX41" fmla="*/ 3142211 w 5195455"/>
              <a:gd name="connsiteY41" fmla="*/ 706591 h 872845"/>
              <a:gd name="connsiteX42" fmla="*/ 3192087 w 5195455"/>
              <a:gd name="connsiteY42" fmla="*/ 698278 h 872845"/>
              <a:gd name="connsiteX43" fmla="*/ 3217026 w 5195455"/>
              <a:gd name="connsiteY43" fmla="*/ 640089 h 872845"/>
              <a:gd name="connsiteX44" fmla="*/ 3233651 w 5195455"/>
              <a:gd name="connsiteY44" fmla="*/ 623463 h 872845"/>
              <a:gd name="connsiteX45" fmla="*/ 3250277 w 5195455"/>
              <a:gd name="connsiteY45" fmla="*/ 598525 h 872845"/>
              <a:gd name="connsiteX46" fmla="*/ 3275215 w 5195455"/>
              <a:gd name="connsiteY46" fmla="*/ 590212 h 872845"/>
              <a:gd name="connsiteX47" fmla="*/ 3300153 w 5195455"/>
              <a:gd name="connsiteY47" fmla="*/ 573587 h 872845"/>
              <a:gd name="connsiteX48" fmla="*/ 3333404 w 5195455"/>
              <a:gd name="connsiteY48" fmla="*/ 532023 h 872845"/>
              <a:gd name="connsiteX49" fmla="*/ 3350029 w 5195455"/>
              <a:gd name="connsiteY49" fmla="*/ 507085 h 872845"/>
              <a:gd name="connsiteX50" fmla="*/ 3374967 w 5195455"/>
              <a:gd name="connsiteY50" fmla="*/ 498772 h 872845"/>
              <a:gd name="connsiteX51" fmla="*/ 3416531 w 5195455"/>
              <a:gd name="connsiteY51" fmla="*/ 465522 h 872845"/>
              <a:gd name="connsiteX52" fmla="*/ 3499658 w 5195455"/>
              <a:gd name="connsiteY52" fmla="*/ 440583 h 872845"/>
              <a:gd name="connsiteX53" fmla="*/ 3591098 w 5195455"/>
              <a:gd name="connsiteY53" fmla="*/ 415645 h 872845"/>
              <a:gd name="connsiteX54" fmla="*/ 3632662 w 5195455"/>
              <a:gd name="connsiteY54" fmla="*/ 390707 h 872845"/>
              <a:gd name="connsiteX55" fmla="*/ 3682538 w 5195455"/>
              <a:gd name="connsiteY55" fmla="*/ 357456 h 872845"/>
              <a:gd name="connsiteX56" fmla="*/ 3724102 w 5195455"/>
              <a:gd name="connsiteY56" fmla="*/ 349143 h 872845"/>
              <a:gd name="connsiteX57" fmla="*/ 3757353 w 5195455"/>
              <a:gd name="connsiteY57" fmla="*/ 332518 h 872845"/>
              <a:gd name="connsiteX58" fmla="*/ 3790604 w 5195455"/>
              <a:gd name="connsiteY58" fmla="*/ 324205 h 872845"/>
              <a:gd name="connsiteX59" fmla="*/ 3882044 w 5195455"/>
              <a:gd name="connsiteY59" fmla="*/ 282642 h 872845"/>
              <a:gd name="connsiteX60" fmla="*/ 3948546 w 5195455"/>
              <a:gd name="connsiteY60" fmla="*/ 232765 h 872845"/>
              <a:gd name="connsiteX61" fmla="*/ 4015047 w 5195455"/>
              <a:gd name="connsiteY61" fmla="*/ 207827 h 872845"/>
              <a:gd name="connsiteX62" fmla="*/ 4056611 w 5195455"/>
              <a:gd name="connsiteY62" fmla="*/ 174576 h 872845"/>
              <a:gd name="connsiteX63" fmla="*/ 4089862 w 5195455"/>
              <a:gd name="connsiteY63" fmla="*/ 166263 h 872845"/>
              <a:gd name="connsiteX64" fmla="*/ 4397433 w 5195455"/>
              <a:gd name="connsiteY64" fmla="*/ 141325 h 872845"/>
              <a:gd name="connsiteX65" fmla="*/ 4505498 w 5195455"/>
              <a:gd name="connsiteY65" fmla="*/ 124700 h 872845"/>
              <a:gd name="connsiteX66" fmla="*/ 4580313 w 5195455"/>
              <a:gd name="connsiteY66" fmla="*/ 116387 h 872845"/>
              <a:gd name="connsiteX67" fmla="*/ 4613564 w 5195455"/>
              <a:gd name="connsiteY67" fmla="*/ 108074 h 872845"/>
              <a:gd name="connsiteX68" fmla="*/ 4663440 w 5195455"/>
              <a:gd name="connsiteY68" fmla="*/ 91449 h 872845"/>
              <a:gd name="connsiteX69" fmla="*/ 4713317 w 5195455"/>
              <a:gd name="connsiteY69" fmla="*/ 83136 h 872845"/>
              <a:gd name="connsiteX70" fmla="*/ 4746567 w 5195455"/>
              <a:gd name="connsiteY70" fmla="*/ 74823 h 872845"/>
              <a:gd name="connsiteX71" fmla="*/ 4821382 w 5195455"/>
              <a:gd name="connsiteY71" fmla="*/ 66511 h 872845"/>
              <a:gd name="connsiteX72" fmla="*/ 4862946 w 5195455"/>
              <a:gd name="connsiteY72" fmla="*/ 58198 h 872845"/>
              <a:gd name="connsiteX73" fmla="*/ 4921135 w 5195455"/>
              <a:gd name="connsiteY73" fmla="*/ 49885 h 872845"/>
              <a:gd name="connsiteX74" fmla="*/ 5004262 w 5195455"/>
              <a:gd name="connsiteY74" fmla="*/ 24947 h 872845"/>
              <a:gd name="connsiteX75" fmla="*/ 5037513 w 5195455"/>
              <a:gd name="connsiteY75" fmla="*/ 16634 h 872845"/>
              <a:gd name="connsiteX76" fmla="*/ 5062451 w 5195455"/>
              <a:gd name="connsiteY76" fmla="*/ 8322 h 872845"/>
              <a:gd name="connsiteX77" fmla="*/ 5195455 w 5195455"/>
              <a:gd name="connsiteY77" fmla="*/ 9 h 87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195455" h="872845">
                <a:moveTo>
                  <a:pt x="0" y="83136"/>
                </a:moveTo>
                <a:cubicBezTo>
                  <a:pt x="105634" y="125391"/>
                  <a:pt x="28044" y="99722"/>
                  <a:pt x="249382" y="108074"/>
                </a:cubicBezTo>
                <a:lnTo>
                  <a:pt x="482138" y="116387"/>
                </a:lnTo>
                <a:cubicBezTo>
                  <a:pt x="514834" y="127285"/>
                  <a:pt x="532632" y="128356"/>
                  <a:pt x="556953" y="149638"/>
                </a:cubicBezTo>
                <a:cubicBezTo>
                  <a:pt x="615733" y="201071"/>
                  <a:pt x="575001" y="183364"/>
                  <a:pt x="623455" y="199514"/>
                </a:cubicBezTo>
                <a:cubicBezTo>
                  <a:pt x="638919" y="214979"/>
                  <a:pt x="644044" y="222278"/>
                  <a:pt x="665018" y="232765"/>
                </a:cubicBezTo>
                <a:cubicBezTo>
                  <a:pt x="733850" y="267180"/>
                  <a:pt x="643428" y="210059"/>
                  <a:pt x="714895" y="257703"/>
                </a:cubicBezTo>
                <a:cubicBezTo>
                  <a:pt x="766058" y="334453"/>
                  <a:pt x="700772" y="240050"/>
                  <a:pt x="748146" y="299267"/>
                </a:cubicBezTo>
                <a:cubicBezTo>
                  <a:pt x="754387" y="307068"/>
                  <a:pt x="758530" y="316404"/>
                  <a:pt x="764771" y="324205"/>
                </a:cubicBezTo>
                <a:cubicBezTo>
                  <a:pt x="778308" y="341127"/>
                  <a:pt x="787818" y="345111"/>
                  <a:pt x="806335" y="357456"/>
                </a:cubicBezTo>
                <a:cubicBezTo>
                  <a:pt x="820770" y="400764"/>
                  <a:pt x="805191" y="366418"/>
                  <a:pt x="831273" y="399020"/>
                </a:cubicBezTo>
                <a:cubicBezTo>
                  <a:pt x="841731" y="412092"/>
                  <a:pt x="849082" y="431318"/>
                  <a:pt x="864524" y="440583"/>
                </a:cubicBezTo>
                <a:cubicBezTo>
                  <a:pt x="872038" y="445091"/>
                  <a:pt x="881625" y="444977"/>
                  <a:pt x="889462" y="448896"/>
                </a:cubicBezTo>
                <a:cubicBezTo>
                  <a:pt x="923574" y="465952"/>
                  <a:pt x="905254" y="461530"/>
                  <a:pt x="931026" y="482147"/>
                </a:cubicBezTo>
                <a:cubicBezTo>
                  <a:pt x="956341" y="502398"/>
                  <a:pt x="959350" y="498332"/>
                  <a:pt x="989215" y="515398"/>
                </a:cubicBezTo>
                <a:cubicBezTo>
                  <a:pt x="997889" y="520355"/>
                  <a:pt x="1005840" y="526481"/>
                  <a:pt x="1014153" y="532023"/>
                </a:cubicBezTo>
                <a:cubicBezTo>
                  <a:pt x="1019695" y="540336"/>
                  <a:pt x="1027907" y="547393"/>
                  <a:pt x="1030778" y="556962"/>
                </a:cubicBezTo>
                <a:cubicBezTo>
                  <a:pt x="1033946" y="567522"/>
                  <a:pt x="1040399" y="640370"/>
                  <a:pt x="1047404" y="656714"/>
                </a:cubicBezTo>
                <a:cubicBezTo>
                  <a:pt x="1050491" y="663918"/>
                  <a:pt x="1058487" y="667798"/>
                  <a:pt x="1064029" y="673340"/>
                </a:cubicBezTo>
                <a:cubicBezTo>
                  <a:pt x="1069571" y="689965"/>
                  <a:pt x="1068263" y="710824"/>
                  <a:pt x="1080655" y="723216"/>
                </a:cubicBezTo>
                <a:lnTo>
                  <a:pt x="1113906" y="756467"/>
                </a:lnTo>
                <a:cubicBezTo>
                  <a:pt x="1116677" y="764780"/>
                  <a:pt x="1117871" y="773797"/>
                  <a:pt x="1122218" y="781405"/>
                </a:cubicBezTo>
                <a:cubicBezTo>
                  <a:pt x="1135389" y="804455"/>
                  <a:pt x="1146677" y="814176"/>
                  <a:pt x="1163782" y="831282"/>
                </a:cubicBezTo>
                <a:cubicBezTo>
                  <a:pt x="1166553" y="839595"/>
                  <a:pt x="1165899" y="850024"/>
                  <a:pt x="1172095" y="856220"/>
                </a:cubicBezTo>
                <a:cubicBezTo>
                  <a:pt x="1180857" y="864982"/>
                  <a:pt x="1192959" y="872491"/>
                  <a:pt x="1205346" y="872845"/>
                </a:cubicBezTo>
                <a:lnTo>
                  <a:pt x="1463040" y="864532"/>
                </a:lnTo>
                <a:lnTo>
                  <a:pt x="1537855" y="856220"/>
                </a:lnTo>
                <a:cubicBezTo>
                  <a:pt x="1614580" y="848548"/>
                  <a:pt x="1620909" y="850690"/>
                  <a:pt x="1687484" y="839594"/>
                </a:cubicBezTo>
                <a:cubicBezTo>
                  <a:pt x="1701420" y="837271"/>
                  <a:pt x="1715255" y="834347"/>
                  <a:pt x="1729047" y="831282"/>
                </a:cubicBezTo>
                <a:cubicBezTo>
                  <a:pt x="1740200" y="828804"/>
                  <a:pt x="1751057" y="825013"/>
                  <a:pt x="1762298" y="822969"/>
                </a:cubicBezTo>
                <a:cubicBezTo>
                  <a:pt x="1798770" y="816338"/>
                  <a:pt x="1834196" y="814380"/>
                  <a:pt x="1870364" y="806343"/>
                </a:cubicBezTo>
                <a:cubicBezTo>
                  <a:pt x="1878918" y="804442"/>
                  <a:pt x="1886681" y="799598"/>
                  <a:pt x="1895302" y="798031"/>
                </a:cubicBezTo>
                <a:cubicBezTo>
                  <a:pt x="1917282" y="794035"/>
                  <a:pt x="1939637" y="792489"/>
                  <a:pt x="1961804" y="789718"/>
                </a:cubicBezTo>
                <a:cubicBezTo>
                  <a:pt x="1970117" y="786947"/>
                  <a:pt x="1978317" y="783812"/>
                  <a:pt x="1986742" y="781405"/>
                </a:cubicBezTo>
                <a:cubicBezTo>
                  <a:pt x="2193181" y="722420"/>
                  <a:pt x="2582437" y="765692"/>
                  <a:pt x="2651760" y="764780"/>
                </a:cubicBezTo>
                <a:cubicBezTo>
                  <a:pt x="2740429" y="762009"/>
                  <a:pt x="2829199" y="761528"/>
                  <a:pt x="2917767" y="756467"/>
                </a:cubicBezTo>
                <a:cubicBezTo>
                  <a:pt x="2926515" y="755967"/>
                  <a:pt x="2934868" y="752073"/>
                  <a:pt x="2942706" y="748154"/>
                </a:cubicBezTo>
                <a:cubicBezTo>
                  <a:pt x="2951642" y="743686"/>
                  <a:pt x="2959331" y="737071"/>
                  <a:pt x="2967644" y="731529"/>
                </a:cubicBezTo>
                <a:cubicBezTo>
                  <a:pt x="2975957" y="734300"/>
                  <a:pt x="2983820" y="739842"/>
                  <a:pt x="2992582" y="739842"/>
                </a:cubicBezTo>
                <a:cubicBezTo>
                  <a:pt x="3054483" y="739842"/>
                  <a:pt x="3043106" y="734907"/>
                  <a:pt x="3084022" y="723216"/>
                </a:cubicBezTo>
                <a:cubicBezTo>
                  <a:pt x="3095007" y="720077"/>
                  <a:pt x="3106288" y="718042"/>
                  <a:pt x="3117273" y="714903"/>
                </a:cubicBezTo>
                <a:cubicBezTo>
                  <a:pt x="3125698" y="712496"/>
                  <a:pt x="3133657" y="708492"/>
                  <a:pt x="3142211" y="706591"/>
                </a:cubicBezTo>
                <a:cubicBezTo>
                  <a:pt x="3158664" y="702935"/>
                  <a:pt x="3175462" y="701049"/>
                  <a:pt x="3192087" y="698278"/>
                </a:cubicBezTo>
                <a:cubicBezTo>
                  <a:pt x="3199477" y="676110"/>
                  <a:pt x="3203329" y="660635"/>
                  <a:pt x="3217026" y="640089"/>
                </a:cubicBezTo>
                <a:cubicBezTo>
                  <a:pt x="3221373" y="633568"/>
                  <a:pt x="3228755" y="629583"/>
                  <a:pt x="3233651" y="623463"/>
                </a:cubicBezTo>
                <a:cubicBezTo>
                  <a:pt x="3239892" y="615662"/>
                  <a:pt x="3242476" y="604766"/>
                  <a:pt x="3250277" y="598525"/>
                </a:cubicBezTo>
                <a:cubicBezTo>
                  <a:pt x="3257119" y="593051"/>
                  <a:pt x="3267378" y="594131"/>
                  <a:pt x="3275215" y="590212"/>
                </a:cubicBezTo>
                <a:cubicBezTo>
                  <a:pt x="3284151" y="585744"/>
                  <a:pt x="3291840" y="579129"/>
                  <a:pt x="3300153" y="573587"/>
                </a:cubicBezTo>
                <a:cubicBezTo>
                  <a:pt x="3351322" y="496833"/>
                  <a:pt x="3286025" y="591247"/>
                  <a:pt x="3333404" y="532023"/>
                </a:cubicBezTo>
                <a:cubicBezTo>
                  <a:pt x="3339645" y="524222"/>
                  <a:pt x="3342228" y="513326"/>
                  <a:pt x="3350029" y="507085"/>
                </a:cubicBezTo>
                <a:cubicBezTo>
                  <a:pt x="3356871" y="501611"/>
                  <a:pt x="3366654" y="501543"/>
                  <a:pt x="3374967" y="498772"/>
                </a:cubicBezTo>
                <a:cubicBezTo>
                  <a:pt x="3388786" y="484954"/>
                  <a:pt x="3397656" y="473911"/>
                  <a:pt x="3416531" y="465522"/>
                </a:cubicBezTo>
                <a:cubicBezTo>
                  <a:pt x="3437252" y="456312"/>
                  <a:pt x="3475478" y="445956"/>
                  <a:pt x="3499658" y="440583"/>
                </a:cubicBezTo>
                <a:cubicBezTo>
                  <a:pt x="3537414" y="432193"/>
                  <a:pt x="3553856" y="432573"/>
                  <a:pt x="3591098" y="415645"/>
                </a:cubicBezTo>
                <a:cubicBezTo>
                  <a:pt x="3605807" y="408959"/>
                  <a:pt x="3619031" y="399381"/>
                  <a:pt x="3632662" y="390707"/>
                </a:cubicBezTo>
                <a:cubicBezTo>
                  <a:pt x="3649519" y="379980"/>
                  <a:pt x="3664348" y="365724"/>
                  <a:pt x="3682538" y="357456"/>
                </a:cubicBezTo>
                <a:cubicBezTo>
                  <a:pt x="3695401" y="351609"/>
                  <a:pt x="3710247" y="351914"/>
                  <a:pt x="3724102" y="349143"/>
                </a:cubicBezTo>
                <a:cubicBezTo>
                  <a:pt x="3735186" y="343601"/>
                  <a:pt x="3745750" y="336869"/>
                  <a:pt x="3757353" y="332518"/>
                </a:cubicBezTo>
                <a:cubicBezTo>
                  <a:pt x="3768050" y="328507"/>
                  <a:pt x="3780058" y="328599"/>
                  <a:pt x="3790604" y="324205"/>
                </a:cubicBezTo>
                <a:cubicBezTo>
                  <a:pt x="3939254" y="262267"/>
                  <a:pt x="3807321" y="307548"/>
                  <a:pt x="3882044" y="282642"/>
                </a:cubicBezTo>
                <a:cubicBezTo>
                  <a:pt x="3901739" y="262946"/>
                  <a:pt x="3920343" y="242166"/>
                  <a:pt x="3948546" y="232765"/>
                </a:cubicBezTo>
                <a:cubicBezTo>
                  <a:pt x="3987640" y="219733"/>
                  <a:pt x="3965348" y="227706"/>
                  <a:pt x="4015047" y="207827"/>
                </a:cubicBezTo>
                <a:cubicBezTo>
                  <a:pt x="4028453" y="194422"/>
                  <a:pt x="4038262" y="182440"/>
                  <a:pt x="4056611" y="174576"/>
                </a:cubicBezTo>
                <a:cubicBezTo>
                  <a:pt x="4067112" y="170075"/>
                  <a:pt x="4078778" y="169034"/>
                  <a:pt x="4089862" y="166263"/>
                </a:cubicBezTo>
                <a:cubicBezTo>
                  <a:pt x="4194135" y="96749"/>
                  <a:pt x="4096207" y="155670"/>
                  <a:pt x="4397433" y="141325"/>
                </a:cubicBezTo>
                <a:cubicBezTo>
                  <a:pt x="4472731" y="137739"/>
                  <a:pt x="4445333" y="133295"/>
                  <a:pt x="4505498" y="124700"/>
                </a:cubicBezTo>
                <a:cubicBezTo>
                  <a:pt x="4530338" y="121152"/>
                  <a:pt x="4555375" y="119158"/>
                  <a:pt x="4580313" y="116387"/>
                </a:cubicBezTo>
                <a:cubicBezTo>
                  <a:pt x="4591397" y="113616"/>
                  <a:pt x="4602621" y="111357"/>
                  <a:pt x="4613564" y="108074"/>
                </a:cubicBezTo>
                <a:cubicBezTo>
                  <a:pt x="4630350" y="103038"/>
                  <a:pt x="4646154" y="94330"/>
                  <a:pt x="4663440" y="91449"/>
                </a:cubicBezTo>
                <a:cubicBezTo>
                  <a:pt x="4680066" y="88678"/>
                  <a:pt x="4696789" y="86442"/>
                  <a:pt x="4713317" y="83136"/>
                </a:cubicBezTo>
                <a:cubicBezTo>
                  <a:pt x="4724520" y="80895"/>
                  <a:pt x="4735275" y="76560"/>
                  <a:pt x="4746567" y="74823"/>
                </a:cubicBezTo>
                <a:cubicBezTo>
                  <a:pt x="4771367" y="71008"/>
                  <a:pt x="4796542" y="70059"/>
                  <a:pt x="4821382" y="66511"/>
                </a:cubicBezTo>
                <a:cubicBezTo>
                  <a:pt x="4835369" y="64513"/>
                  <a:pt x="4849009" y="60521"/>
                  <a:pt x="4862946" y="58198"/>
                </a:cubicBezTo>
                <a:cubicBezTo>
                  <a:pt x="4882273" y="54977"/>
                  <a:pt x="4901858" y="53390"/>
                  <a:pt x="4921135" y="49885"/>
                </a:cubicBezTo>
                <a:cubicBezTo>
                  <a:pt x="4969503" y="41091"/>
                  <a:pt x="4946438" y="39404"/>
                  <a:pt x="5004262" y="24947"/>
                </a:cubicBezTo>
                <a:cubicBezTo>
                  <a:pt x="5015346" y="22176"/>
                  <a:pt x="5026528" y="19773"/>
                  <a:pt x="5037513" y="16634"/>
                </a:cubicBezTo>
                <a:cubicBezTo>
                  <a:pt x="5045938" y="14227"/>
                  <a:pt x="5053756" y="9409"/>
                  <a:pt x="5062451" y="8322"/>
                </a:cubicBezTo>
                <a:cubicBezTo>
                  <a:pt x="5134058" y="-629"/>
                  <a:pt x="5144684" y="9"/>
                  <a:pt x="5195455" y="9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980357" y="116632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Spey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7792" y="4941168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Spean</a:t>
            </a:r>
          </a:p>
        </p:txBody>
      </p:sp>
      <p:sp>
        <p:nvSpPr>
          <p:cNvPr id="17" name="TextBox 16"/>
          <p:cNvSpPr txBox="1"/>
          <p:nvPr/>
        </p:nvSpPr>
        <p:spPr>
          <a:xfrm rot="-480000">
            <a:off x="1340129" y="893911"/>
            <a:ext cx="2061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Cairngorms</a:t>
            </a:r>
            <a:r>
              <a:rPr lang="en-GB" sz="1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National Park</a:t>
            </a:r>
          </a:p>
        </p:txBody>
      </p:sp>
      <p:sp>
        <p:nvSpPr>
          <p:cNvPr id="18" name="TextBox 17"/>
          <p:cNvSpPr txBox="1"/>
          <p:nvPr/>
        </p:nvSpPr>
        <p:spPr>
          <a:xfrm rot="-480000">
            <a:off x="3407749" y="4297370"/>
            <a:ext cx="2605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proposed </a:t>
            </a:r>
            <a:r>
              <a:rPr lang="en-GB" sz="1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Lochaber</a:t>
            </a:r>
            <a:r>
              <a:rPr lang="en-GB" sz="1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National Park</a:t>
            </a:r>
          </a:p>
        </p:txBody>
      </p:sp>
      <p:sp>
        <p:nvSpPr>
          <p:cNvPr id="19" name="Freeform 18"/>
          <p:cNvSpPr/>
          <p:nvPr/>
        </p:nvSpPr>
        <p:spPr>
          <a:xfrm>
            <a:off x="3308152" y="2244436"/>
            <a:ext cx="1621295" cy="1030779"/>
          </a:xfrm>
          <a:custGeom>
            <a:avLst/>
            <a:gdLst>
              <a:gd name="connsiteX0" fmla="*/ 1346975 w 1621295"/>
              <a:gd name="connsiteY0" fmla="*/ 1022466 h 1030779"/>
              <a:gd name="connsiteX1" fmla="*/ 1388539 w 1621295"/>
              <a:gd name="connsiteY1" fmla="*/ 1005840 h 1030779"/>
              <a:gd name="connsiteX2" fmla="*/ 1438415 w 1621295"/>
              <a:gd name="connsiteY2" fmla="*/ 989215 h 1030779"/>
              <a:gd name="connsiteX3" fmla="*/ 1479979 w 1621295"/>
              <a:gd name="connsiteY3" fmla="*/ 964277 h 1030779"/>
              <a:gd name="connsiteX4" fmla="*/ 1538168 w 1621295"/>
              <a:gd name="connsiteY4" fmla="*/ 914400 h 1030779"/>
              <a:gd name="connsiteX5" fmla="*/ 1563106 w 1621295"/>
              <a:gd name="connsiteY5" fmla="*/ 906088 h 1030779"/>
              <a:gd name="connsiteX6" fmla="*/ 1596357 w 1621295"/>
              <a:gd name="connsiteY6" fmla="*/ 864524 h 1030779"/>
              <a:gd name="connsiteX7" fmla="*/ 1604670 w 1621295"/>
              <a:gd name="connsiteY7" fmla="*/ 839586 h 1030779"/>
              <a:gd name="connsiteX8" fmla="*/ 1621295 w 1621295"/>
              <a:gd name="connsiteY8" fmla="*/ 822960 h 1030779"/>
              <a:gd name="connsiteX9" fmla="*/ 1612983 w 1621295"/>
              <a:gd name="connsiteY9" fmla="*/ 773084 h 1030779"/>
              <a:gd name="connsiteX10" fmla="*/ 1554793 w 1621295"/>
              <a:gd name="connsiteY10" fmla="*/ 731520 h 1030779"/>
              <a:gd name="connsiteX11" fmla="*/ 1529855 w 1621295"/>
              <a:gd name="connsiteY11" fmla="*/ 714895 h 1030779"/>
              <a:gd name="connsiteX12" fmla="*/ 1479979 w 1621295"/>
              <a:gd name="connsiteY12" fmla="*/ 698269 h 1030779"/>
              <a:gd name="connsiteX13" fmla="*/ 1438415 w 1621295"/>
              <a:gd name="connsiteY13" fmla="*/ 673331 h 1030779"/>
              <a:gd name="connsiteX14" fmla="*/ 1388539 w 1621295"/>
              <a:gd name="connsiteY14" fmla="*/ 640080 h 1030779"/>
              <a:gd name="connsiteX15" fmla="*/ 1363601 w 1621295"/>
              <a:gd name="connsiteY15" fmla="*/ 623455 h 1030779"/>
              <a:gd name="connsiteX16" fmla="*/ 1213972 w 1621295"/>
              <a:gd name="connsiteY16" fmla="*/ 573579 h 1030779"/>
              <a:gd name="connsiteX17" fmla="*/ 1164095 w 1621295"/>
              <a:gd name="connsiteY17" fmla="*/ 556953 h 1030779"/>
              <a:gd name="connsiteX18" fmla="*/ 1114219 w 1621295"/>
              <a:gd name="connsiteY18" fmla="*/ 532015 h 1030779"/>
              <a:gd name="connsiteX19" fmla="*/ 1072655 w 1621295"/>
              <a:gd name="connsiteY19" fmla="*/ 507077 h 1030779"/>
              <a:gd name="connsiteX20" fmla="*/ 1039404 w 1621295"/>
              <a:gd name="connsiteY20" fmla="*/ 473826 h 1030779"/>
              <a:gd name="connsiteX21" fmla="*/ 989528 w 1621295"/>
              <a:gd name="connsiteY21" fmla="*/ 448888 h 1030779"/>
              <a:gd name="connsiteX22" fmla="*/ 964590 w 1621295"/>
              <a:gd name="connsiteY22" fmla="*/ 440575 h 1030779"/>
              <a:gd name="connsiteX23" fmla="*/ 939652 w 1621295"/>
              <a:gd name="connsiteY23" fmla="*/ 423949 h 1030779"/>
              <a:gd name="connsiteX24" fmla="*/ 889775 w 1621295"/>
              <a:gd name="connsiteY24" fmla="*/ 407324 h 1030779"/>
              <a:gd name="connsiteX25" fmla="*/ 839899 w 1621295"/>
              <a:gd name="connsiteY25" fmla="*/ 374073 h 1030779"/>
              <a:gd name="connsiteX26" fmla="*/ 814961 w 1621295"/>
              <a:gd name="connsiteY26" fmla="*/ 357448 h 1030779"/>
              <a:gd name="connsiteX27" fmla="*/ 773397 w 1621295"/>
              <a:gd name="connsiteY27" fmla="*/ 332509 h 1030779"/>
              <a:gd name="connsiteX28" fmla="*/ 740146 w 1621295"/>
              <a:gd name="connsiteY28" fmla="*/ 290946 h 1030779"/>
              <a:gd name="connsiteX29" fmla="*/ 690270 w 1621295"/>
              <a:gd name="connsiteY29" fmla="*/ 274320 h 1030779"/>
              <a:gd name="connsiteX30" fmla="*/ 648706 w 1621295"/>
              <a:gd name="connsiteY30" fmla="*/ 241069 h 1030779"/>
              <a:gd name="connsiteX31" fmla="*/ 623768 w 1621295"/>
              <a:gd name="connsiteY31" fmla="*/ 232757 h 1030779"/>
              <a:gd name="connsiteX32" fmla="*/ 565579 w 1621295"/>
              <a:gd name="connsiteY32" fmla="*/ 191193 h 1030779"/>
              <a:gd name="connsiteX33" fmla="*/ 499077 w 1621295"/>
              <a:gd name="connsiteY33" fmla="*/ 157942 h 1030779"/>
              <a:gd name="connsiteX34" fmla="*/ 499077 w 1621295"/>
              <a:gd name="connsiteY34" fmla="*/ 157942 h 1030779"/>
              <a:gd name="connsiteX35" fmla="*/ 449201 w 1621295"/>
              <a:gd name="connsiteY35" fmla="*/ 133004 h 1030779"/>
              <a:gd name="connsiteX36" fmla="*/ 407637 w 1621295"/>
              <a:gd name="connsiteY36" fmla="*/ 99753 h 1030779"/>
              <a:gd name="connsiteX37" fmla="*/ 357761 w 1621295"/>
              <a:gd name="connsiteY37" fmla="*/ 83128 h 1030779"/>
              <a:gd name="connsiteX38" fmla="*/ 341135 w 1621295"/>
              <a:gd name="connsiteY38" fmla="*/ 66502 h 1030779"/>
              <a:gd name="connsiteX39" fmla="*/ 291259 w 1621295"/>
              <a:gd name="connsiteY39" fmla="*/ 49877 h 1030779"/>
              <a:gd name="connsiteX40" fmla="*/ 191506 w 1621295"/>
              <a:gd name="connsiteY40" fmla="*/ 33251 h 1030779"/>
              <a:gd name="connsiteX41" fmla="*/ 166568 w 1621295"/>
              <a:gd name="connsiteY41" fmla="*/ 24939 h 1030779"/>
              <a:gd name="connsiteX42" fmla="*/ 100066 w 1621295"/>
              <a:gd name="connsiteY42" fmla="*/ 8313 h 1030779"/>
              <a:gd name="connsiteX43" fmla="*/ 75128 w 1621295"/>
              <a:gd name="connsiteY43" fmla="*/ 0 h 1030779"/>
              <a:gd name="connsiteX44" fmla="*/ 16939 w 1621295"/>
              <a:gd name="connsiteY44" fmla="*/ 41564 h 1030779"/>
              <a:gd name="connsiteX45" fmla="*/ 313 w 1621295"/>
              <a:gd name="connsiteY45" fmla="*/ 58189 h 1030779"/>
              <a:gd name="connsiteX46" fmla="*/ 8626 w 1621295"/>
              <a:gd name="connsiteY46" fmla="*/ 91440 h 1030779"/>
              <a:gd name="connsiteX47" fmla="*/ 33564 w 1621295"/>
              <a:gd name="connsiteY47" fmla="*/ 141317 h 1030779"/>
              <a:gd name="connsiteX48" fmla="*/ 41877 w 1621295"/>
              <a:gd name="connsiteY48" fmla="*/ 166255 h 1030779"/>
              <a:gd name="connsiteX49" fmla="*/ 100066 w 1621295"/>
              <a:gd name="connsiteY49" fmla="*/ 216131 h 1030779"/>
              <a:gd name="connsiteX50" fmla="*/ 116692 w 1621295"/>
              <a:gd name="connsiteY50" fmla="*/ 232757 h 1030779"/>
              <a:gd name="connsiteX51" fmla="*/ 141630 w 1621295"/>
              <a:gd name="connsiteY51" fmla="*/ 249382 h 1030779"/>
              <a:gd name="connsiteX52" fmla="*/ 158255 w 1621295"/>
              <a:gd name="connsiteY52" fmla="*/ 266008 h 1030779"/>
              <a:gd name="connsiteX53" fmla="*/ 183193 w 1621295"/>
              <a:gd name="connsiteY53" fmla="*/ 274320 h 1030779"/>
              <a:gd name="connsiteX54" fmla="*/ 224757 w 1621295"/>
              <a:gd name="connsiteY54" fmla="*/ 307571 h 1030779"/>
              <a:gd name="connsiteX55" fmla="*/ 249695 w 1621295"/>
              <a:gd name="connsiteY55" fmla="*/ 315884 h 1030779"/>
              <a:gd name="connsiteX56" fmla="*/ 307884 w 1621295"/>
              <a:gd name="connsiteY56" fmla="*/ 357448 h 1030779"/>
              <a:gd name="connsiteX57" fmla="*/ 349448 w 1621295"/>
              <a:gd name="connsiteY57" fmla="*/ 382386 h 1030779"/>
              <a:gd name="connsiteX58" fmla="*/ 374386 w 1621295"/>
              <a:gd name="connsiteY58" fmla="*/ 399011 h 1030779"/>
              <a:gd name="connsiteX59" fmla="*/ 391012 w 1621295"/>
              <a:gd name="connsiteY59" fmla="*/ 415637 h 1030779"/>
              <a:gd name="connsiteX60" fmla="*/ 415950 w 1621295"/>
              <a:gd name="connsiteY60" fmla="*/ 423949 h 1030779"/>
              <a:gd name="connsiteX61" fmla="*/ 432575 w 1621295"/>
              <a:gd name="connsiteY61" fmla="*/ 448888 h 1030779"/>
              <a:gd name="connsiteX62" fmla="*/ 449201 w 1621295"/>
              <a:gd name="connsiteY62" fmla="*/ 465513 h 1030779"/>
              <a:gd name="connsiteX63" fmla="*/ 457513 w 1621295"/>
              <a:gd name="connsiteY63" fmla="*/ 532015 h 1030779"/>
              <a:gd name="connsiteX64" fmla="*/ 507390 w 1621295"/>
              <a:gd name="connsiteY64" fmla="*/ 548640 h 1030779"/>
              <a:gd name="connsiteX65" fmla="*/ 532328 w 1621295"/>
              <a:gd name="connsiteY65" fmla="*/ 556953 h 1030779"/>
              <a:gd name="connsiteX66" fmla="*/ 598830 w 1621295"/>
              <a:gd name="connsiteY66" fmla="*/ 590204 h 1030779"/>
              <a:gd name="connsiteX67" fmla="*/ 706895 w 1621295"/>
              <a:gd name="connsiteY67" fmla="*/ 615142 h 1030779"/>
              <a:gd name="connsiteX68" fmla="*/ 723521 w 1621295"/>
              <a:gd name="connsiteY68" fmla="*/ 631768 h 1030779"/>
              <a:gd name="connsiteX69" fmla="*/ 773397 w 1621295"/>
              <a:gd name="connsiteY69" fmla="*/ 648393 h 1030779"/>
              <a:gd name="connsiteX70" fmla="*/ 798335 w 1621295"/>
              <a:gd name="connsiteY70" fmla="*/ 656706 h 1030779"/>
              <a:gd name="connsiteX71" fmla="*/ 823273 w 1621295"/>
              <a:gd name="connsiteY71" fmla="*/ 665019 h 1030779"/>
              <a:gd name="connsiteX72" fmla="*/ 873150 w 1621295"/>
              <a:gd name="connsiteY72" fmla="*/ 689957 h 1030779"/>
              <a:gd name="connsiteX73" fmla="*/ 898088 w 1621295"/>
              <a:gd name="connsiteY73" fmla="*/ 706582 h 1030779"/>
              <a:gd name="connsiteX74" fmla="*/ 914713 w 1621295"/>
              <a:gd name="connsiteY74" fmla="*/ 723208 h 1030779"/>
              <a:gd name="connsiteX75" fmla="*/ 939652 w 1621295"/>
              <a:gd name="connsiteY75" fmla="*/ 731520 h 1030779"/>
              <a:gd name="connsiteX76" fmla="*/ 981215 w 1621295"/>
              <a:gd name="connsiteY76" fmla="*/ 764771 h 1030779"/>
              <a:gd name="connsiteX77" fmla="*/ 1006153 w 1621295"/>
              <a:gd name="connsiteY77" fmla="*/ 773084 h 1030779"/>
              <a:gd name="connsiteX78" fmla="*/ 1080968 w 1621295"/>
              <a:gd name="connsiteY78" fmla="*/ 814648 h 1030779"/>
              <a:gd name="connsiteX79" fmla="*/ 1089281 w 1621295"/>
              <a:gd name="connsiteY79" fmla="*/ 839586 h 1030779"/>
              <a:gd name="connsiteX80" fmla="*/ 1139157 w 1621295"/>
              <a:gd name="connsiteY80" fmla="*/ 856211 h 1030779"/>
              <a:gd name="connsiteX81" fmla="*/ 1155783 w 1621295"/>
              <a:gd name="connsiteY81" fmla="*/ 872837 h 1030779"/>
              <a:gd name="connsiteX82" fmla="*/ 1205659 w 1621295"/>
              <a:gd name="connsiteY82" fmla="*/ 889462 h 1030779"/>
              <a:gd name="connsiteX83" fmla="*/ 1230597 w 1621295"/>
              <a:gd name="connsiteY83" fmla="*/ 897775 h 1030779"/>
              <a:gd name="connsiteX84" fmla="*/ 1255535 w 1621295"/>
              <a:gd name="connsiteY84" fmla="*/ 906088 h 1030779"/>
              <a:gd name="connsiteX85" fmla="*/ 1280473 w 1621295"/>
              <a:gd name="connsiteY85" fmla="*/ 914400 h 1030779"/>
              <a:gd name="connsiteX86" fmla="*/ 1297099 w 1621295"/>
              <a:gd name="connsiteY86" fmla="*/ 931026 h 1030779"/>
              <a:gd name="connsiteX87" fmla="*/ 1346975 w 1621295"/>
              <a:gd name="connsiteY87" fmla="*/ 947651 h 1030779"/>
              <a:gd name="connsiteX88" fmla="*/ 1388539 w 1621295"/>
              <a:gd name="connsiteY88" fmla="*/ 989215 h 1030779"/>
              <a:gd name="connsiteX89" fmla="*/ 1438415 w 1621295"/>
              <a:gd name="connsiteY89" fmla="*/ 1005840 h 1030779"/>
              <a:gd name="connsiteX90" fmla="*/ 1479979 w 1621295"/>
              <a:gd name="connsiteY90" fmla="*/ 1014153 h 1030779"/>
              <a:gd name="connsiteX91" fmla="*/ 1504917 w 1621295"/>
              <a:gd name="connsiteY91" fmla="*/ 1030779 h 103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621295" h="1030779">
                <a:moveTo>
                  <a:pt x="1346975" y="1022466"/>
                </a:moveTo>
                <a:cubicBezTo>
                  <a:pt x="1360830" y="1016924"/>
                  <a:pt x="1374515" y="1010939"/>
                  <a:pt x="1388539" y="1005840"/>
                </a:cubicBezTo>
                <a:cubicBezTo>
                  <a:pt x="1405009" y="999851"/>
                  <a:pt x="1438415" y="989215"/>
                  <a:pt x="1438415" y="989215"/>
                </a:cubicBezTo>
                <a:cubicBezTo>
                  <a:pt x="1499847" y="927783"/>
                  <a:pt x="1404441" y="1018232"/>
                  <a:pt x="1479979" y="964277"/>
                </a:cubicBezTo>
                <a:cubicBezTo>
                  <a:pt x="1527697" y="930193"/>
                  <a:pt x="1495470" y="935749"/>
                  <a:pt x="1538168" y="914400"/>
                </a:cubicBezTo>
                <a:cubicBezTo>
                  <a:pt x="1546005" y="910481"/>
                  <a:pt x="1554793" y="908859"/>
                  <a:pt x="1563106" y="906088"/>
                </a:cubicBezTo>
                <a:cubicBezTo>
                  <a:pt x="1584001" y="843404"/>
                  <a:pt x="1553385" y="918238"/>
                  <a:pt x="1596357" y="864524"/>
                </a:cubicBezTo>
                <a:cubicBezTo>
                  <a:pt x="1601831" y="857682"/>
                  <a:pt x="1600162" y="847100"/>
                  <a:pt x="1604670" y="839586"/>
                </a:cubicBezTo>
                <a:cubicBezTo>
                  <a:pt x="1608702" y="832866"/>
                  <a:pt x="1615753" y="828502"/>
                  <a:pt x="1621295" y="822960"/>
                </a:cubicBezTo>
                <a:cubicBezTo>
                  <a:pt x="1618524" y="806335"/>
                  <a:pt x="1620521" y="788159"/>
                  <a:pt x="1612983" y="773084"/>
                </a:cubicBezTo>
                <a:cubicBezTo>
                  <a:pt x="1591922" y="730962"/>
                  <a:pt x="1584324" y="746285"/>
                  <a:pt x="1554793" y="731520"/>
                </a:cubicBezTo>
                <a:cubicBezTo>
                  <a:pt x="1545857" y="727052"/>
                  <a:pt x="1538984" y="718953"/>
                  <a:pt x="1529855" y="714895"/>
                </a:cubicBezTo>
                <a:cubicBezTo>
                  <a:pt x="1513841" y="707777"/>
                  <a:pt x="1479979" y="698269"/>
                  <a:pt x="1479979" y="698269"/>
                </a:cubicBezTo>
                <a:cubicBezTo>
                  <a:pt x="1442677" y="660969"/>
                  <a:pt x="1486977" y="700310"/>
                  <a:pt x="1438415" y="673331"/>
                </a:cubicBezTo>
                <a:cubicBezTo>
                  <a:pt x="1420948" y="663627"/>
                  <a:pt x="1405164" y="651164"/>
                  <a:pt x="1388539" y="640080"/>
                </a:cubicBezTo>
                <a:cubicBezTo>
                  <a:pt x="1380226" y="634538"/>
                  <a:pt x="1373079" y="626614"/>
                  <a:pt x="1363601" y="623455"/>
                </a:cubicBezTo>
                <a:lnTo>
                  <a:pt x="1213972" y="573579"/>
                </a:lnTo>
                <a:cubicBezTo>
                  <a:pt x="1213971" y="573579"/>
                  <a:pt x="1164096" y="556954"/>
                  <a:pt x="1164095" y="556953"/>
                </a:cubicBezTo>
                <a:cubicBezTo>
                  <a:pt x="1131866" y="535468"/>
                  <a:pt x="1148635" y="543487"/>
                  <a:pt x="1114219" y="532015"/>
                </a:cubicBezTo>
                <a:cubicBezTo>
                  <a:pt x="1052787" y="470583"/>
                  <a:pt x="1148193" y="561032"/>
                  <a:pt x="1072655" y="507077"/>
                </a:cubicBezTo>
                <a:cubicBezTo>
                  <a:pt x="1059900" y="497966"/>
                  <a:pt x="1054274" y="478783"/>
                  <a:pt x="1039404" y="473826"/>
                </a:cubicBezTo>
                <a:cubicBezTo>
                  <a:pt x="976721" y="452931"/>
                  <a:pt x="1053986" y="481117"/>
                  <a:pt x="989528" y="448888"/>
                </a:cubicBezTo>
                <a:cubicBezTo>
                  <a:pt x="981691" y="444969"/>
                  <a:pt x="972427" y="444494"/>
                  <a:pt x="964590" y="440575"/>
                </a:cubicBezTo>
                <a:cubicBezTo>
                  <a:pt x="955654" y="436107"/>
                  <a:pt x="948782" y="428007"/>
                  <a:pt x="939652" y="423949"/>
                </a:cubicBezTo>
                <a:cubicBezTo>
                  <a:pt x="923638" y="416831"/>
                  <a:pt x="904357" y="417045"/>
                  <a:pt x="889775" y="407324"/>
                </a:cubicBezTo>
                <a:lnTo>
                  <a:pt x="839899" y="374073"/>
                </a:lnTo>
                <a:cubicBezTo>
                  <a:pt x="831586" y="368531"/>
                  <a:pt x="822025" y="364512"/>
                  <a:pt x="814961" y="357448"/>
                </a:cubicBezTo>
                <a:cubicBezTo>
                  <a:pt x="792139" y="334626"/>
                  <a:pt x="805770" y="343301"/>
                  <a:pt x="773397" y="332509"/>
                </a:cubicBezTo>
                <a:cubicBezTo>
                  <a:pt x="764383" y="305467"/>
                  <a:pt x="769572" y="304025"/>
                  <a:pt x="740146" y="290946"/>
                </a:cubicBezTo>
                <a:cubicBezTo>
                  <a:pt x="724132" y="283828"/>
                  <a:pt x="690270" y="274320"/>
                  <a:pt x="690270" y="274320"/>
                </a:cubicBezTo>
                <a:cubicBezTo>
                  <a:pt x="674808" y="258859"/>
                  <a:pt x="669676" y="251554"/>
                  <a:pt x="648706" y="241069"/>
                </a:cubicBezTo>
                <a:cubicBezTo>
                  <a:pt x="640869" y="237150"/>
                  <a:pt x="632081" y="235528"/>
                  <a:pt x="623768" y="232757"/>
                </a:cubicBezTo>
                <a:cubicBezTo>
                  <a:pt x="584321" y="193310"/>
                  <a:pt x="605387" y="204463"/>
                  <a:pt x="565579" y="191193"/>
                </a:cubicBezTo>
                <a:cubicBezTo>
                  <a:pt x="536561" y="162177"/>
                  <a:pt x="556388" y="177046"/>
                  <a:pt x="499077" y="157942"/>
                </a:cubicBezTo>
                <a:lnTo>
                  <a:pt x="499077" y="157942"/>
                </a:lnTo>
                <a:cubicBezTo>
                  <a:pt x="466848" y="136457"/>
                  <a:pt x="483617" y="144476"/>
                  <a:pt x="449201" y="133004"/>
                </a:cubicBezTo>
                <a:cubicBezTo>
                  <a:pt x="435384" y="119188"/>
                  <a:pt x="426510" y="108141"/>
                  <a:pt x="407637" y="99753"/>
                </a:cubicBezTo>
                <a:cubicBezTo>
                  <a:pt x="391623" y="92636"/>
                  <a:pt x="357761" y="83128"/>
                  <a:pt x="357761" y="83128"/>
                </a:cubicBezTo>
                <a:cubicBezTo>
                  <a:pt x="352219" y="77586"/>
                  <a:pt x="348145" y="70007"/>
                  <a:pt x="341135" y="66502"/>
                </a:cubicBezTo>
                <a:cubicBezTo>
                  <a:pt x="325461" y="58665"/>
                  <a:pt x="307884" y="55419"/>
                  <a:pt x="291259" y="49877"/>
                </a:cubicBezTo>
                <a:cubicBezTo>
                  <a:pt x="242514" y="33629"/>
                  <a:pt x="275038" y="42533"/>
                  <a:pt x="191506" y="33251"/>
                </a:cubicBezTo>
                <a:cubicBezTo>
                  <a:pt x="183193" y="30480"/>
                  <a:pt x="175022" y="27244"/>
                  <a:pt x="166568" y="24939"/>
                </a:cubicBezTo>
                <a:cubicBezTo>
                  <a:pt x="144524" y="18927"/>
                  <a:pt x="121743" y="15539"/>
                  <a:pt x="100066" y="8313"/>
                </a:cubicBezTo>
                <a:lnTo>
                  <a:pt x="75128" y="0"/>
                </a:lnTo>
                <a:cubicBezTo>
                  <a:pt x="35681" y="39447"/>
                  <a:pt x="56747" y="28294"/>
                  <a:pt x="16939" y="41564"/>
                </a:cubicBezTo>
                <a:cubicBezTo>
                  <a:pt x="11397" y="47106"/>
                  <a:pt x="1602" y="50458"/>
                  <a:pt x="313" y="58189"/>
                </a:cubicBezTo>
                <a:cubicBezTo>
                  <a:pt x="-1565" y="69458"/>
                  <a:pt x="5487" y="80455"/>
                  <a:pt x="8626" y="91440"/>
                </a:cubicBezTo>
                <a:cubicBezTo>
                  <a:pt x="22556" y="140194"/>
                  <a:pt x="9276" y="92742"/>
                  <a:pt x="33564" y="141317"/>
                </a:cubicBezTo>
                <a:cubicBezTo>
                  <a:pt x="37483" y="149154"/>
                  <a:pt x="36784" y="159125"/>
                  <a:pt x="41877" y="166255"/>
                </a:cubicBezTo>
                <a:cubicBezTo>
                  <a:pt x="68559" y="203610"/>
                  <a:pt x="70775" y="192699"/>
                  <a:pt x="100066" y="216131"/>
                </a:cubicBezTo>
                <a:cubicBezTo>
                  <a:pt x="106186" y="221027"/>
                  <a:pt x="110572" y="227861"/>
                  <a:pt x="116692" y="232757"/>
                </a:cubicBezTo>
                <a:cubicBezTo>
                  <a:pt x="124493" y="238998"/>
                  <a:pt x="133829" y="243141"/>
                  <a:pt x="141630" y="249382"/>
                </a:cubicBezTo>
                <a:cubicBezTo>
                  <a:pt x="147750" y="254278"/>
                  <a:pt x="151535" y="261976"/>
                  <a:pt x="158255" y="266008"/>
                </a:cubicBezTo>
                <a:cubicBezTo>
                  <a:pt x="165769" y="270516"/>
                  <a:pt x="174880" y="271549"/>
                  <a:pt x="183193" y="274320"/>
                </a:cubicBezTo>
                <a:cubicBezTo>
                  <a:pt x="198657" y="289784"/>
                  <a:pt x="203783" y="297084"/>
                  <a:pt x="224757" y="307571"/>
                </a:cubicBezTo>
                <a:cubicBezTo>
                  <a:pt x="232594" y="311490"/>
                  <a:pt x="241382" y="313113"/>
                  <a:pt x="249695" y="315884"/>
                </a:cubicBezTo>
                <a:cubicBezTo>
                  <a:pt x="289142" y="355331"/>
                  <a:pt x="268076" y="344178"/>
                  <a:pt x="307884" y="357448"/>
                </a:cubicBezTo>
                <a:cubicBezTo>
                  <a:pt x="340358" y="389920"/>
                  <a:pt x="306283" y="360804"/>
                  <a:pt x="349448" y="382386"/>
                </a:cubicBezTo>
                <a:cubicBezTo>
                  <a:pt x="358384" y="386854"/>
                  <a:pt x="366585" y="392770"/>
                  <a:pt x="374386" y="399011"/>
                </a:cubicBezTo>
                <a:cubicBezTo>
                  <a:pt x="380506" y="403907"/>
                  <a:pt x="384291" y="411605"/>
                  <a:pt x="391012" y="415637"/>
                </a:cubicBezTo>
                <a:cubicBezTo>
                  <a:pt x="398526" y="420145"/>
                  <a:pt x="407637" y="421178"/>
                  <a:pt x="415950" y="423949"/>
                </a:cubicBezTo>
                <a:cubicBezTo>
                  <a:pt x="421492" y="432262"/>
                  <a:pt x="426334" y="441086"/>
                  <a:pt x="432575" y="448888"/>
                </a:cubicBezTo>
                <a:cubicBezTo>
                  <a:pt x="437471" y="455008"/>
                  <a:pt x="446949" y="458006"/>
                  <a:pt x="449201" y="465513"/>
                </a:cubicBezTo>
                <a:cubicBezTo>
                  <a:pt x="455620" y="486911"/>
                  <a:pt x="444702" y="513714"/>
                  <a:pt x="457513" y="532015"/>
                </a:cubicBezTo>
                <a:cubicBezTo>
                  <a:pt x="467563" y="546372"/>
                  <a:pt x="490764" y="543098"/>
                  <a:pt x="507390" y="548640"/>
                </a:cubicBezTo>
                <a:lnTo>
                  <a:pt x="532328" y="556953"/>
                </a:lnTo>
                <a:cubicBezTo>
                  <a:pt x="558497" y="583124"/>
                  <a:pt x="547885" y="577468"/>
                  <a:pt x="598830" y="590204"/>
                </a:cubicBezTo>
                <a:cubicBezTo>
                  <a:pt x="679039" y="610256"/>
                  <a:pt x="642926" y="602348"/>
                  <a:pt x="706895" y="615142"/>
                </a:cubicBezTo>
                <a:cubicBezTo>
                  <a:pt x="712437" y="620684"/>
                  <a:pt x="716511" y="628263"/>
                  <a:pt x="723521" y="631768"/>
                </a:cubicBezTo>
                <a:cubicBezTo>
                  <a:pt x="739195" y="639605"/>
                  <a:pt x="756772" y="642851"/>
                  <a:pt x="773397" y="648393"/>
                </a:cubicBezTo>
                <a:lnTo>
                  <a:pt x="798335" y="656706"/>
                </a:lnTo>
                <a:cubicBezTo>
                  <a:pt x="806648" y="659477"/>
                  <a:pt x="815982" y="660159"/>
                  <a:pt x="823273" y="665019"/>
                </a:cubicBezTo>
                <a:cubicBezTo>
                  <a:pt x="894750" y="712668"/>
                  <a:pt x="804312" y="655538"/>
                  <a:pt x="873150" y="689957"/>
                </a:cubicBezTo>
                <a:cubicBezTo>
                  <a:pt x="882086" y="694425"/>
                  <a:pt x="890287" y="700341"/>
                  <a:pt x="898088" y="706582"/>
                </a:cubicBezTo>
                <a:cubicBezTo>
                  <a:pt x="904208" y="711478"/>
                  <a:pt x="907993" y="719176"/>
                  <a:pt x="914713" y="723208"/>
                </a:cubicBezTo>
                <a:cubicBezTo>
                  <a:pt x="922227" y="727716"/>
                  <a:pt x="931339" y="728749"/>
                  <a:pt x="939652" y="731520"/>
                </a:cubicBezTo>
                <a:cubicBezTo>
                  <a:pt x="955116" y="746985"/>
                  <a:pt x="960240" y="754284"/>
                  <a:pt x="981215" y="764771"/>
                </a:cubicBezTo>
                <a:cubicBezTo>
                  <a:pt x="989052" y="768690"/>
                  <a:pt x="998493" y="768829"/>
                  <a:pt x="1006153" y="773084"/>
                </a:cubicBezTo>
                <a:cubicBezTo>
                  <a:pt x="1091904" y="820724"/>
                  <a:pt x="1024540" y="795838"/>
                  <a:pt x="1080968" y="814648"/>
                </a:cubicBezTo>
                <a:cubicBezTo>
                  <a:pt x="1083739" y="822961"/>
                  <a:pt x="1082151" y="834493"/>
                  <a:pt x="1089281" y="839586"/>
                </a:cubicBezTo>
                <a:cubicBezTo>
                  <a:pt x="1103541" y="849772"/>
                  <a:pt x="1139157" y="856211"/>
                  <a:pt x="1139157" y="856211"/>
                </a:cubicBezTo>
                <a:cubicBezTo>
                  <a:pt x="1144699" y="861753"/>
                  <a:pt x="1148773" y="869332"/>
                  <a:pt x="1155783" y="872837"/>
                </a:cubicBezTo>
                <a:cubicBezTo>
                  <a:pt x="1171457" y="880674"/>
                  <a:pt x="1189034" y="883920"/>
                  <a:pt x="1205659" y="889462"/>
                </a:cubicBezTo>
                <a:lnTo>
                  <a:pt x="1230597" y="897775"/>
                </a:lnTo>
                <a:lnTo>
                  <a:pt x="1255535" y="906088"/>
                </a:lnTo>
                <a:lnTo>
                  <a:pt x="1280473" y="914400"/>
                </a:lnTo>
                <a:cubicBezTo>
                  <a:pt x="1286015" y="919942"/>
                  <a:pt x="1290089" y="927521"/>
                  <a:pt x="1297099" y="931026"/>
                </a:cubicBezTo>
                <a:cubicBezTo>
                  <a:pt x="1312773" y="938863"/>
                  <a:pt x="1346975" y="947651"/>
                  <a:pt x="1346975" y="947651"/>
                </a:cubicBezTo>
                <a:cubicBezTo>
                  <a:pt x="1360830" y="961506"/>
                  <a:pt x="1369951" y="983019"/>
                  <a:pt x="1388539" y="989215"/>
                </a:cubicBezTo>
                <a:lnTo>
                  <a:pt x="1438415" y="1005840"/>
                </a:lnTo>
                <a:cubicBezTo>
                  <a:pt x="1478612" y="1046037"/>
                  <a:pt x="1428181" y="1005520"/>
                  <a:pt x="1479979" y="1014153"/>
                </a:cubicBezTo>
                <a:cubicBezTo>
                  <a:pt x="1489834" y="1015796"/>
                  <a:pt x="1504917" y="1030779"/>
                  <a:pt x="1504917" y="1030779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716016" y="3072636"/>
            <a:ext cx="213431" cy="206255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243084" y="2243644"/>
            <a:ext cx="170148" cy="10392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03969" y="2317386"/>
            <a:ext cx="213431" cy="3017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674225" y="2394065"/>
            <a:ext cx="2072185" cy="1604357"/>
          </a:xfrm>
          <a:custGeom>
            <a:avLst/>
            <a:gdLst>
              <a:gd name="connsiteX0" fmla="*/ 0 w 2072185"/>
              <a:gd name="connsiteY0" fmla="*/ 1604357 h 1604357"/>
              <a:gd name="connsiteX1" fmla="*/ 91440 w 2072185"/>
              <a:gd name="connsiteY1" fmla="*/ 1579419 h 1604357"/>
              <a:gd name="connsiteX2" fmla="*/ 116379 w 2072185"/>
              <a:gd name="connsiteY2" fmla="*/ 1571106 h 1604357"/>
              <a:gd name="connsiteX3" fmla="*/ 149630 w 2072185"/>
              <a:gd name="connsiteY3" fmla="*/ 1562793 h 1604357"/>
              <a:gd name="connsiteX4" fmla="*/ 174568 w 2072185"/>
              <a:gd name="connsiteY4" fmla="*/ 1554480 h 1604357"/>
              <a:gd name="connsiteX5" fmla="*/ 207819 w 2072185"/>
              <a:gd name="connsiteY5" fmla="*/ 1546168 h 1604357"/>
              <a:gd name="connsiteX6" fmla="*/ 257695 w 2072185"/>
              <a:gd name="connsiteY6" fmla="*/ 1529542 h 1604357"/>
              <a:gd name="connsiteX7" fmla="*/ 290946 w 2072185"/>
              <a:gd name="connsiteY7" fmla="*/ 1454728 h 1604357"/>
              <a:gd name="connsiteX8" fmla="*/ 307571 w 2072185"/>
              <a:gd name="connsiteY8" fmla="*/ 1438102 h 1604357"/>
              <a:gd name="connsiteX9" fmla="*/ 324197 w 2072185"/>
              <a:gd name="connsiteY9" fmla="*/ 1388226 h 1604357"/>
              <a:gd name="connsiteX10" fmla="*/ 590204 w 2072185"/>
              <a:gd name="connsiteY10" fmla="*/ 1354975 h 1604357"/>
              <a:gd name="connsiteX11" fmla="*/ 598517 w 2072185"/>
              <a:gd name="connsiteY11" fmla="*/ 1330037 h 1604357"/>
              <a:gd name="connsiteX12" fmla="*/ 573579 w 2072185"/>
              <a:gd name="connsiteY12" fmla="*/ 1288473 h 1604357"/>
              <a:gd name="connsiteX13" fmla="*/ 573579 w 2072185"/>
              <a:gd name="connsiteY13" fmla="*/ 1221971 h 1604357"/>
              <a:gd name="connsiteX14" fmla="*/ 673331 w 2072185"/>
              <a:gd name="connsiteY14" fmla="*/ 1205346 h 1604357"/>
              <a:gd name="connsiteX15" fmla="*/ 847899 w 2072185"/>
              <a:gd name="connsiteY15" fmla="*/ 1188720 h 1604357"/>
              <a:gd name="connsiteX16" fmla="*/ 864524 w 2072185"/>
              <a:gd name="connsiteY16" fmla="*/ 1163782 h 1604357"/>
              <a:gd name="connsiteX17" fmla="*/ 822960 w 2072185"/>
              <a:gd name="connsiteY17" fmla="*/ 1105593 h 1604357"/>
              <a:gd name="connsiteX18" fmla="*/ 798022 w 2072185"/>
              <a:gd name="connsiteY18" fmla="*/ 1088968 h 1604357"/>
              <a:gd name="connsiteX19" fmla="*/ 789710 w 2072185"/>
              <a:gd name="connsiteY19" fmla="*/ 1064030 h 1604357"/>
              <a:gd name="connsiteX20" fmla="*/ 831273 w 2072185"/>
              <a:gd name="connsiteY20" fmla="*/ 1055717 h 1604357"/>
              <a:gd name="connsiteX21" fmla="*/ 906088 w 2072185"/>
              <a:gd name="connsiteY21" fmla="*/ 1039091 h 1604357"/>
              <a:gd name="connsiteX22" fmla="*/ 964277 w 2072185"/>
              <a:gd name="connsiteY22" fmla="*/ 1030779 h 1604357"/>
              <a:gd name="connsiteX23" fmla="*/ 1005840 w 2072185"/>
              <a:gd name="connsiteY23" fmla="*/ 1005840 h 1604357"/>
              <a:gd name="connsiteX24" fmla="*/ 1030779 w 2072185"/>
              <a:gd name="connsiteY24" fmla="*/ 997528 h 1604357"/>
              <a:gd name="connsiteX25" fmla="*/ 1039091 w 2072185"/>
              <a:gd name="connsiteY25" fmla="*/ 972590 h 1604357"/>
              <a:gd name="connsiteX26" fmla="*/ 1080655 w 2072185"/>
              <a:gd name="connsiteY26" fmla="*/ 939339 h 1604357"/>
              <a:gd name="connsiteX27" fmla="*/ 1122219 w 2072185"/>
              <a:gd name="connsiteY27" fmla="*/ 931026 h 1604357"/>
              <a:gd name="connsiteX28" fmla="*/ 1188720 w 2072185"/>
              <a:gd name="connsiteY28" fmla="*/ 906088 h 1604357"/>
              <a:gd name="connsiteX29" fmla="*/ 1255222 w 2072185"/>
              <a:gd name="connsiteY29" fmla="*/ 889462 h 1604357"/>
              <a:gd name="connsiteX30" fmla="*/ 1313411 w 2072185"/>
              <a:gd name="connsiteY30" fmla="*/ 872837 h 1604357"/>
              <a:gd name="connsiteX31" fmla="*/ 1330037 w 2072185"/>
              <a:gd name="connsiteY31" fmla="*/ 856211 h 1604357"/>
              <a:gd name="connsiteX32" fmla="*/ 1338350 w 2072185"/>
              <a:gd name="connsiteY32" fmla="*/ 831273 h 1604357"/>
              <a:gd name="connsiteX33" fmla="*/ 1354975 w 2072185"/>
              <a:gd name="connsiteY33" fmla="*/ 756459 h 1604357"/>
              <a:gd name="connsiteX34" fmla="*/ 1363288 w 2072185"/>
              <a:gd name="connsiteY34" fmla="*/ 698270 h 1604357"/>
              <a:gd name="connsiteX35" fmla="*/ 1379913 w 2072185"/>
              <a:gd name="connsiteY35" fmla="*/ 673331 h 1604357"/>
              <a:gd name="connsiteX36" fmla="*/ 1396539 w 2072185"/>
              <a:gd name="connsiteY36" fmla="*/ 623455 h 1604357"/>
              <a:gd name="connsiteX37" fmla="*/ 1413164 w 2072185"/>
              <a:gd name="connsiteY37" fmla="*/ 465513 h 1604357"/>
              <a:gd name="connsiteX38" fmla="*/ 1438102 w 2072185"/>
              <a:gd name="connsiteY38" fmla="*/ 374073 h 1604357"/>
              <a:gd name="connsiteX39" fmla="*/ 1454728 w 2072185"/>
              <a:gd name="connsiteY39" fmla="*/ 282633 h 1604357"/>
              <a:gd name="connsiteX40" fmla="*/ 1429790 w 2072185"/>
              <a:gd name="connsiteY40" fmla="*/ 266008 h 1604357"/>
              <a:gd name="connsiteX41" fmla="*/ 1404851 w 2072185"/>
              <a:gd name="connsiteY41" fmla="*/ 274320 h 1604357"/>
              <a:gd name="connsiteX42" fmla="*/ 1388226 w 2072185"/>
              <a:gd name="connsiteY42" fmla="*/ 290946 h 1604357"/>
              <a:gd name="connsiteX43" fmla="*/ 1330037 w 2072185"/>
              <a:gd name="connsiteY43" fmla="*/ 307571 h 1604357"/>
              <a:gd name="connsiteX44" fmla="*/ 1280160 w 2072185"/>
              <a:gd name="connsiteY44" fmla="*/ 324197 h 1604357"/>
              <a:gd name="connsiteX45" fmla="*/ 1255222 w 2072185"/>
              <a:gd name="connsiteY45" fmla="*/ 332510 h 1604357"/>
              <a:gd name="connsiteX46" fmla="*/ 1230284 w 2072185"/>
              <a:gd name="connsiteY46" fmla="*/ 340822 h 1604357"/>
              <a:gd name="connsiteX47" fmla="*/ 1188720 w 2072185"/>
              <a:gd name="connsiteY47" fmla="*/ 332510 h 1604357"/>
              <a:gd name="connsiteX48" fmla="*/ 1255222 w 2072185"/>
              <a:gd name="connsiteY48" fmla="*/ 249382 h 1604357"/>
              <a:gd name="connsiteX49" fmla="*/ 1305099 w 2072185"/>
              <a:gd name="connsiteY49" fmla="*/ 232757 h 1604357"/>
              <a:gd name="connsiteX50" fmla="*/ 1271848 w 2072185"/>
              <a:gd name="connsiteY50" fmla="*/ 241070 h 1604357"/>
              <a:gd name="connsiteX51" fmla="*/ 1188720 w 2072185"/>
              <a:gd name="connsiteY51" fmla="*/ 249382 h 1604357"/>
              <a:gd name="connsiteX52" fmla="*/ 1130531 w 2072185"/>
              <a:gd name="connsiteY52" fmla="*/ 241070 h 1604357"/>
              <a:gd name="connsiteX53" fmla="*/ 1180408 w 2072185"/>
              <a:gd name="connsiteY53" fmla="*/ 224444 h 1604357"/>
              <a:gd name="connsiteX54" fmla="*/ 1421477 w 2072185"/>
              <a:gd name="connsiteY54" fmla="*/ 207819 h 1604357"/>
              <a:gd name="connsiteX55" fmla="*/ 1454728 w 2072185"/>
              <a:gd name="connsiteY55" fmla="*/ 199506 h 1604357"/>
              <a:gd name="connsiteX56" fmla="*/ 1687484 w 2072185"/>
              <a:gd name="connsiteY56" fmla="*/ 216131 h 1604357"/>
              <a:gd name="connsiteX57" fmla="*/ 1886990 w 2072185"/>
              <a:gd name="connsiteY57" fmla="*/ 207819 h 1604357"/>
              <a:gd name="connsiteX58" fmla="*/ 1920240 w 2072185"/>
              <a:gd name="connsiteY58" fmla="*/ 199506 h 1604357"/>
              <a:gd name="connsiteX59" fmla="*/ 1961804 w 2072185"/>
              <a:gd name="connsiteY59" fmla="*/ 191193 h 1604357"/>
              <a:gd name="connsiteX60" fmla="*/ 1978430 w 2072185"/>
              <a:gd name="connsiteY60" fmla="*/ 174568 h 1604357"/>
              <a:gd name="connsiteX61" fmla="*/ 1986742 w 2072185"/>
              <a:gd name="connsiteY61" fmla="*/ 149630 h 1604357"/>
              <a:gd name="connsiteX62" fmla="*/ 2011680 w 2072185"/>
              <a:gd name="connsiteY62" fmla="*/ 133004 h 1604357"/>
              <a:gd name="connsiteX63" fmla="*/ 2044931 w 2072185"/>
              <a:gd name="connsiteY63" fmla="*/ 99753 h 1604357"/>
              <a:gd name="connsiteX64" fmla="*/ 2061557 w 2072185"/>
              <a:gd name="connsiteY64" fmla="*/ 83128 h 1604357"/>
              <a:gd name="connsiteX65" fmla="*/ 2061557 w 2072185"/>
              <a:gd name="connsiteY65" fmla="*/ 8313 h 1604357"/>
              <a:gd name="connsiteX66" fmla="*/ 2036619 w 2072185"/>
              <a:gd name="connsiteY66" fmla="*/ 0 h 160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72185" h="1604357">
                <a:moveTo>
                  <a:pt x="0" y="1604357"/>
                </a:moveTo>
                <a:cubicBezTo>
                  <a:pt x="107001" y="1568689"/>
                  <a:pt x="-2555" y="1602917"/>
                  <a:pt x="91440" y="1579419"/>
                </a:cubicBezTo>
                <a:cubicBezTo>
                  <a:pt x="99941" y="1577294"/>
                  <a:pt x="107953" y="1573513"/>
                  <a:pt x="116379" y="1571106"/>
                </a:cubicBezTo>
                <a:cubicBezTo>
                  <a:pt x="127364" y="1567967"/>
                  <a:pt x="138645" y="1565932"/>
                  <a:pt x="149630" y="1562793"/>
                </a:cubicBezTo>
                <a:cubicBezTo>
                  <a:pt x="158055" y="1560386"/>
                  <a:pt x="166143" y="1556887"/>
                  <a:pt x="174568" y="1554480"/>
                </a:cubicBezTo>
                <a:cubicBezTo>
                  <a:pt x="185553" y="1551341"/>
                  <a:pt x="196876" y="1549451"/>
                  <a:pt x="207819" y="1546168"/>
                </a:cubicBezTo>
                <a:cubicBezTo>
                  <a:pt x="224605" y="1541132"/>
                  <a:pt x="257695" y="1529542"/>
                  <a:pt x="257695" y="1529542"/>
                </a:cubicBezTo>
                <a:cubicBezTo>
                  <a:pt x="270879" y="1489989"/>
                  <a:pt x="268362" y="1482959"/>
                  <a:pt x="290946" y="1454728"/>
                </a:cubicBezTo>
                <a:cubicBezTo>
                  <a:pt x="295842" y="1448608"/>
                  <a:pt x="302029" y="1443644"/>
                  <a:pt x="307571" y="1438102"/>
                </a:cubicBezTo>
                <a:lnTo>
                  <a:pt x="324197" y="1388226"/>
                </a:lnTo>
                <a:cubicBezTo>
                  <a:pt x="359688" y="1281756"/>
                  <a:pt x="323752" y="1363571"/>
                  <a:pt x="590204" y="1354975"/>
                </a:cubicBezTo>
                <a:cubicBezTo>
                  <a:pt x="592975" y="1346662"/>
                  <a:pt x="598517" y="1338799"/>
                  <a:pt x="598517" y="1330037"/>
                </a:cubicBezTo>
                <a:cubicBezTo>
                  <a:pt x="598517" y="1308456"/>
                  <a:pt x="586747" y="1301642"/>
                  <a:pt x="573579" y="1288473"/>
                </a:cubicBezTo>
                <a:cubicBezTo>
                  <a:pt x="568642" y="1273663"/>
                  <a:pt x="550899" y="1234183"/>
                  <a:pt x="573579" y="1221971"/>
                </a:cubicBezTo>
                <a:cubicBezTo>
                  <a:pt x="603259" y="1205989"/>
                  <a:pt x="639882" y="1209527"/>
                  <a:pt x="673331" y="1205346"/>
                </a:cubicBezTo>
                <a:cubicBezTo>
                  <a:pt x="775682" y="1192552"/>
                  <a:pt x="717559" y="1198746"/>
                  <a:pt x="847899" y="1188720"/>
                </a:cubicBezTo>
                <a:cubicBezTo>
                  <a:pt x="853441" y="1180407"/>
                  <a:pt x="864524" y="1173773"/>
                  <a:pt x="864524" y="1163782"/>
                </a:cubicBezTo>
                <a:cubicBezTo>
                  <a:pt x="864524" y="1101437"/>
                  <a:pt x="854826" y="1121526"/>
                  <a:pt x="822960" y="1105593"/>
                </a:cubicBezTo>
                <a:cubicBezTo>
                  <a:pt x="814024" y="1101125"/>
                  <a:pt x="806335" y="1094510"/>
                  <a:pt x="798022" y="1088968"/>
                </a:cubicBezTo>
                <a:cubicBezTo>
                  <a:pt x="795251" y="1080655"/>
                  <a:pt x="783514" y="1070226"/>
                  <a:pt x="789710" y="1064030"/>
                </a:cubicBezTo>
                <a:cubicBezTo>
                  <a:pt x="799701" y="1054039"/>
                  <a:pt x="817481" y="1058782"/>
                  <a:pt x="831273" y="1055717"/>
                </a:cubicBezTo>
                <a:cubicBezTo>
                  <a:pt x="876102" y="1045755"/>
                  <a:pt x="855955" y="1047446"/>
                  <a:pt x="906088" y="1039091"/>
                </a:cubicBezTo>
                <a:cubicBezTo>
                  <a:pt x="925415" y="1035870"/>
                  <a:pt x="944881" y="1033550"/>
                  <a:pt x="964277" y="1030779"/>
                </a:cubicBezTo>
                <a:cubicBezTo>
                  <a:pt x="1034931" y="1007227"/>
                  <a:pt x="948779" y="1040076"/>
                  <a:pt x="1005840" y="1005840"/>
                </a:cubicBezTo>
                <a:cubicBezTo>
                  <a:pt x="1013354" y="1001332"/>
                  <a:pt x="1022466" y="1000299"/>
                  <a:pt x="1030779" y="997528"/>
                </a:cubicBezTo>
                <a:cubicBezTo>
                  <a:pt x="1033550" y="989215"/>
                  <a:pt x="1034583" y="980104"/>
                  <a:pt x="1039091" y="972590"/>
                </a:cubicBezTo>
                <a:cubicBezTo>
                  <a:pt x="1044981" y="962773"/>
                  <a:pt x="1071885" y="942628"/>
                  <a:pt x="1080655" y="939339"/>
                </a:cubicBezTo>
                <a:cubicBezTo>
                  <a:pt x="1093884" y="934378"/>
                  <a:pt x="1108364" y="933797"/>
                  <a:pt x="1122219" y="931026"/>
                </a:cubicBezTo>
                <a:cubicBezTo>
                  <a:pt x="1161477" y="904853"/>
                  <a:pt x="1133733" y="918777"/>
                  <a:pt x="1188720" y="906088"/>
                </a:cubicBezTo>
                <a:cubicBezTo>
                  <a:pt x="1210984" y="900950"/>
                  <a:pt x="1233055" y="895004"/>
                  <a:pt x="1255222" y="889462"/>
                </a:cubicBezTo>
                <a:cubicBezTo>
                  <a:pt x="1296984" y="879022"/>
                  <a:pt x="1277627" y="884766"/>
                  <a:pt x="1313411" y="872837"/>
                </a:cubicBezTo>
                <a:cubicBezTo>
                  <a:pt x="1318953" y="867295"/>
                  <a:pt x="1326005" y="862932"/>
                  <a:pt x="1330037" y="856211"/>
                </a:cubicBezTo>
                <a:cubicBezTo>
                  <a:pt x="1334545" y="848697"/>
                  <a:pt x="1335943" y="839698"/>
                  <a:pt x="1338350" y="831273"/>
                </a:cubicBezTo>
                <a:cubicBezTo>
                  <a:pt x="1344325" y="810359"/>
                  <a:pt x="1351549" y="777016"/>
                  <a:pt x="1354975" y="756459"/>
                </a:cubicBezTo>
                <a:cubicBezTo>
                  <a:pt x="1358196" y="737132"/>
                  <a:pt x="1357658" y="717037"/>
                  <a:pt x="1363288" y="698270"/>
                </a:cubicBezTo>
                <a:cubicBezTo>
                  <a:pt x="1366159" y="688701"/>
                  <a:pt x="1375855" y="682461"/>
                  <a:pt x="1379913" y="673331"/>
                </a:cubicBezTo>
                <a:cubicBezTo>
                  <a:pt x="1387030" y="657317"/>
                  <a:pt x="1396539" y="623455"/>
                  <a:pt x="1396539" y="623455"/>
                </a:cubicBezTo>
                <a:cubicBezTo>
                  <a:pt x="1398760" y="596797"/>
                  <a:pt x="1404664" y="502345"/>
                  <a:pt x="1413164" y="465513"/>
                </a:cubicBezTo>
                <a:cubicBezTo>
                  <a:pt x="1437152" y="361570"/>
                  <a:pt x="1424021" y="465605"/>
                  <a:pt x="1438102" y="374073"/>
                </a:cubicBezTo>
                <a:cubicBezTo>
                  <a:pt x="1451529" y="286796"/>
                  <a:pt x="1437771" y="333503"/>
                  <a:pt x="1454728" y="282633"/>
                </a:cubicBezTo>
                <a:cubicBezTo>
                  <a:pt x="1441382" y="229251"/>
                  <a:pt x="1456642" y="249897"/>
                  <a:pt x="1429790" y="266008"/>
                </a:cubicBezTo>
                <a:cubicBezTo>
                  <a:pt x="1422276" y="270516"/>
                  <a:pt x="1413164" y="271549"/>
                  <a:pt x="1404851" y="274320"/>
                </a:cubicBezTo>
                <a:cubicBezTo>
                  <a:pt x="1399309" y="279862"/>
                  <a:pt x="1394946" y="286914"/>
                  <a:pt x="1388226" y="290946"/>
                </a:cubicBezTo>
                <a:cubicBezTo>
                  <a:pt x="1378911" y="296535"/>
                  <a:pt x="1337288" y="305396"/>
                  <a:pt x="1330037" y="307571"/>
                </a:cubicBezTo>
                <a:cubicBezTo>
                  <a:pt x="1313251" y="312607"/>
                  <a:pt x="1296786" y="318655"/>
                  <a:pt x="1280160" y="324197"/>
                </a:cubicBezTo>
                <a:lnTo>
                  <a:pt x="1255222" y="332510"/>
                </a:lnTo>
                <a:lnTo>
                  <a:pt x="1230284" y="340822"/>
                </a:lnTo>
                <a:cubicBezTo>
                  <a:pt x="1216429" y="338051"/>
                  <a:pt x="1194286" y="345497"/>
                  <a:pt x="1188720" y="332510"/>
                </a:cubicBezTo>
                <a:cubicBezTo>
                  <a:pt x="1172843" y="295463"/>
                  <a:pt x="1235027" y="256113"/>
                  <a:pt x="1255222" y="249382"/>
                </a:cubicBezTo>
                <a:cubicBezTo>
                  <a:pt x="1271848" y="243840"/>
                  <a:pt x="1322101" y="228506"/>
                  <a:pt x="1305099" y="232757"/>
                </a:cubicBezTo>
                <a:cubicBezTo>
                  <a:pt x="1294015" y="235528"/>
                  <a:pt x="1283158" y="239454"/>
                  <a:pt x="1271848" y="241070"/>
                </a:cubicBezTo>
                <a:cubicBezTo>
                  <a:pt x="1244280" y="245008"/>
                  <a:pt x="1216429" y="246611"/>
                  <a:pt x="1188720" y="249382"/>
                </a:cubicBezTo>
                <a:cubicBezTo>
                  <a:pt x="1169324" y="246611"/>
                  <a:pt x="1136726" y="259658"/>
                  <a:pt x="1130531" y="241070"/>
                </a:cubicBezTo>
                <a:cubicBezTo>
                  <a:pt x="1124990" y="224444"/>
                  <a:pt x="1162910" y="225416"/>
                  <a:pt x="1180408" y="224444"/>
                </a:cubicBezTo>
                <a:cubicBezTo>
                  <a:pt x="1360596" y="214433"/>
                  <a:pt x="1280289" y="220653"/>
                  <a:pt x="1421477" y="207819"/>
                </a:cubicBezTo>
                <a:cubicBezTo>
                  <a:pt x="1432561" y="205048"/>
                  <a:pt x="1443303" y="199506"/>
                  <a:pt x="1454728" y="199506"/>
                </a:cubicBezTo>
                <a:cubicBezTo>
                  <a:pt x="1615398" y="199506"/>
                  <a:pt x="1593255" y="197287"/>
                  <a:pt x="1687484" y="216131"/>
                </a:cubicBezTo>
                <a:cubicBezTo>
                  <a:pt x="1753986" y="213360"/>
                  <a:pt x="1820599" y="212561"/>
                  <a:pt x="1886990" y="207819"/>
                </a:cubicBezTo>
                <a:cubicBezTo>
                  <a:pt x="1898385" y="207005"/>
                  <a:pt x="1909088" y="201984"/>
                  <a:pt x="1920240" y="199506"/>
                </a:cubicBezTo>
                <a:cubicBezTo>
                  <a:pt x="1934033" y="196441"/>
                  <a:pt x="1947949" y="193964"/>
                  <a:pt x="1961804" y="191193"/>
                </a:cubicBezTo>
                <a:cubicBezTo>
                  <a:pt x="1967346" y="185651"/>
                  <a:pt x="1974398" y="181288"/>
                  <a:pt x="1978430" y="174568"/>
                </a:cubicBezTo>
                <a:cubicBezTo>
                  <a:pt x="1982938" y="167054"/>
                  <a:pt x="1981268" y="156472"/>
                  <a:pt x="1986742" y="149630"/>
                </a:cubicBezTo>
                <a:cubicBezTo>
                  <a:pt x="1992983" y="141828"/>
                  <a:pt x="2004095" y="139506"/>
                  <a:pt x="2011680" y="133004"/>
                </a:cubicBezTo>
                <a:cubicBezTo>
                  <a:pt x="2023581" y="122803"/>
                  <a:pt x="2033847" y="110837"/>
                  <a:pt x="2044931" y="99753"/>
                </a:cubicBezTo>
                <a:lnTo>
                  <a:pt x="2061557" y="83128"/>
                </a:lnTo>
                <a:cubicBezTo>
                  <a:pt x="2070663" y="55810"/>
                  <a:pt x="2080037" y="40654"/>
                  <a:pt x="2061557" y="8313"/>
                </a:cubicBezTo>
                <a:cubicBezTo>
                  <a:pt x="2057210" y="705"/>
                  <a:pt x="2036619" y="0"/>
                  <a:pt x="2036619" y="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644008" y="2456411"/>
            <a:ext cx="859961" cy="540541"/>
          </a:xfrm>
          <a:prstGeom prst="straightConnector1">
            <a:avLst/>
          </a:prstGeom>
          <a:ln w="1905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37595" y="2295604"/>
            <a:ext cx="75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“</a:t>
            </a:r>
            <a:r>
              <a:rPr lang="en-GB" sz="1400" dirty="0" err="1">
                <a:solidFill>
                  <a:schemeClr val="bg1"/>
                </a:solidFill>
              </a:rPr>
              <a:t>Earba</a:t>
            </a:r>
            <a:r>
              <a:rPr lang="en-GB" sz="14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40553" y="1954782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“</a:t>
            </a:r>
            <a:r>
              <a:rPr lang="en-GB" sz="1100" dirty="0" err="1">
                <a:solidFill>
                  <a:schemeClr val="bg1"/>
                </a:solidFill>
              </a:rPr>
              <a:t>Leamhain</a:t>
            </a:r>
            <a:r>
              <a:rPr lang="en-GB" sz="11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6" name="Freeform 35"/>
          <p:cNvSpPr/>
          <p:nvPr/>
        </p:nvSpPr>
        <p:spPr>
          <a:xfrm>
            <a:off x="5469472" y="2367399"/>
            <a:ext cx="179969" cy="134732"/>
          </a:xfrm>
          <a:custGeom>
            <a:avLst/>
            <a:gdLst>
              <a:gd name="connsiteX0" fmla="*/ 303 w 179969"/>
              <a:gd name="connsiteY0" fmla="*/ 84856 h 134732"/>
              <a:gd name="connsiteX1" fmla="*/ 33553 w 179969"/>
              <a:gd name="connsiteY1" fmla="*/ 43292 h 134732"/>
              <a:gd name="connsiteX2" fmla="*/ 58492 w 179969"/>
              <a:gd name="connsiteY2" fmla="*/ 34979 h 134732"/>
              <a:gd name="connsiteX3" fmla="*/ 100055 w 179969"/>
              <a:gd name="connsiteY3" fmla="*/ 1728 h 134732"/>
              <a:gd name="connsiteX4" fmla="*/ 158244 w 179969"/>
              <a:gd name="connsiteY4" fmla="*/ 10041 h 134732"/>
              <a:gd name="connsiteX5" fmla="*/ 124993 w 179969"/>
              <a:gd name="connsiteY5" fmla="*/ 134732 h 134732"/>
              <a:gd name="connsiteX6" fmla="*/ 16928 w 179969"/>
              <a:gd name="connsiteY6" fmla="*/ 101481 h 134732"/>
              <a:gd name="connsiteX7" fmla="*/ 303 w 179969"/>
              <a:gd name="connsiteY7" fmla="*/ 84856 h 13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969" h="134732">
                <a:moveTo>
                  <a:pt x="303" y="84856"/>
                </a:moveTo>
                <a:cubicBezTo>
                  <a:pt x="3074" y="75158"/>
                  <a:pt x="20082" y="54839"/>
                  <a:pt x="33553" y="43292"/>
                </a:cubicBezTo>
                <a:cubicBezTo>
                  <a:pt x="40206" y="37589"/>
                  <a:pt x="50654" y="38898"/>
                  <a:pt x="58492" y="34979"/>
                </a:cubicBezTo>
                <a:cubicBezTo>
                  <a:pt x="79466" y="24492"/>
                  <a:pt x="84591" y="17193"/>
                  <a:pt x="100055" y="1728"/>
                </a:cubicBezTo>
                <a:cubicBezTo>
                  <a:pt x="119451" y="4499"/>
                  <a:pt x="150967" y="-8151"/>
                  <a:pt x="158244" y="10041"/>
                </a:cubicBezTo>
                <a:cubicBezTo>
                  <a:pt x="201353" y="117811"/>
                  <a:pt x="175101" y="118029"/>
                  <a:pt x="124993" y="134732"/>
                </a:cubicBezTo>
                <a:cubicBezTo>
                  <a:pt x="9793" y="124259"/>
                  <a:pt x="55038" y="152294"/>
                  <a:pt x="16928" y="101481"/>
                </a:cubicBezTo>
                <a:cubicBezTo>
                  <a:pt x="14577" y="98346"/>
                  <a:pt x="-2468" y="94554"/>
                  <a:pt x="303" y="8485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5343296" y="2344189"/>
            <a:ext cx="359235" cy="241069"/>
          </a:xfrm>
          <a:custGeom>
            <a:avLst/>
            <a:gdLst>
              <a:gd name="connsiteX0" fmla="*/ 359235 w 359235"/>
              <a:gd name="connsiteY0" fmla="*/ 41564 h 241069"/>
              <a:gd name="connsiteX1" fmla="*/ 342609 w 359235"/>
              <a:gd name="connsiteY1" fmla="*/ 116378 h 241069"/>
              <a:gd name="connsiteX2" fmla="*/ 325984 w 359235"/>
              <a:gd name="connsiteY2" fmla="*/ 133004 h 241069"/>
              <a:gd name="connsiteX3" fmla="*/ 309359 w 359235"/>
              <a:gd name="connsiteY3" fmla="*/ 182880 h 241069"/>
              <a:gd name="connsiteX4" fmla="*/ 267795 w 359235"/>
              <a:gd name="connsiteY4" fmla="*/ 216131 h 241069"/>
              <a:gd name="connsiteX5" fmla="*/ 226231 w 359235"/>
              <a:gd name="connsiteY5" fmla="*/ 224444 h 241069"/>
              <a:gd name="connsiteX6" fmla="*/ 151417 w 359235"/>
              <a:gd name="connsiteY6" fmla="*/ 241069 h 241069"/>
              <a:gd name="connsiteX7" fmla="*/ 51664 w 359235"/>
              <a:gd name="connsiteY7" fmla="*/ 232756 h 241069"/>
              <a:gd name="connsiteX8" fmla="*/ 26726 w 359235"/>
              <a:gd name="connsiteY8" fmla="*/ 224444 h 241069"/>
              <a:gd name="connsiteX9" fmla="*/ 10100 w 359235"/>
              <a:gd name="connsiteY9" fmla="*/ 207818 h 241069"/>
              <a:gd name="connsiteX10" fmla="*/ 10100 w 359235"/>
              <a:gd name="connsiteY10" fmla="*/ 116378 h 241069"/>
              <a:gd name="connsiteX11" fmla="*/ 43351 w 359235"/>
              <a:gd name="connsiteY11" fmla="*/ 83127 h 241069"/>
              <a:gd name="connsiteX12" fmla="*/ 76602 w 359235"/>
              <a:gd name="connsiteY12" fmla="*/ 49876 h 241069"/>
              <a:gd name="connsiteX13" fmla="*/ 118166 w 359235"/>
              <a:gd name="connsiteY13" fmla="*/ 16626 h 241069"/>
              <a:gd name="connsiteX14" fmla="*/ 143104 w 359235"/>
              <a:gd name="connsiteY14" fmla="*/ 8313 h 241069"/>
              <a:gd name="connsiteX15" fmla="*/ 159729 w 359235"/>
              <a:gd name="connsiteY15" fmla="*/ 0 h 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235" h="241069">
                <a:moveTo>
                  <a:pt x="359235" y="41564"/>
                </a:moveTo>
                <a:cubicBezTo>
                  <a:pt x="358360" y="45937"/>
                  <a:pt x="346522" y="108552"/>
                  <a:pt x="342609" y="116378"/>
                </a:cubicBezTo>
                <a:cubicBezTo>
                  <a:pt x="339104" y="123388"/>
                  <a:pt x="331526" y="127462"/>
                  <a:pt x="325984" y="133004"/>
                </a:cubicBezTo>
                <a:cubicBezTo>
                  <a:pt x="320442" y="149629"/>
                  <a:pt x="321751" y="170488"/>
                  <a:pt x="309359" y="182880"/>
                </a:cubicBezTo>
                <a:cubicBezTo>
                  <a:pt x="297185" y="195054"/>
                  <a:pt x="284574" y="209839"/>
                  <a:pt x="267795" y="216131"/>
                </a:cubicBezTo>
                <a:cubicBezTo>
                  <a:pt x="254566" y="221092"/>
                  <a:pt x="240024" y="221379"/>
                  <a:pt x="226231" y="224444"/>
                </a:cubicBezTo>
                <a:cubicBezTo>
                  <a:pt x="120563" y="247925"/>
                  <a:pt x="276789" y="215993"/>
                  <a:pt x="151417" y="241069"/>
                </a:cubicBezTo>
                <a:cubicBezTo>
                  <a:pt x="118166" y="238298"/>
                  <a:pt x="84738" y="237166"/>
                  <a:pt x="51664" y="232756"/>
                </a:cubicBezTo>
                <a:cubicBezTo>
                  <a:pt x="42979" y="231598"/>
                  <a:pt x="34240" y="228952"/>
                  <a:pt x="26726" y="224444"/>
                </a:cubicBezTo>
                <a:cubicBezTo>
                  <a:pt x="20005" y="220412"/>
                  <a:pt x="15642" y="213360"/>
                  <a:pt x="10100" y="207818"/>
                </a:cubicBezTo>
                <a:cubicBezTo>
                  <a:pt x="1518" y="173488"/>
                  <a:pt x="-7514" y="155129"/>
                  <a:pt x="10100" y="116378"/>
                </a:cubicBezTo>
                <a:cubicBezTo>
                  <a:pt x="16586" y="102108"/>
                  <a:pt x="32267" y="94211"/>
                  <a:pt x="43351" y="83127"/>
                </a:cubicBezTo>
                <a:lnTo>
                  <a:pt x="76602" y="49876"/>
                </a:lnTo>
                <a:cubicBezTo>
                  <a:pt x="92064" y="34414"/>
                  <a:pt x="97196" y="27111"/>
                  <a:pt x="118166" y="16626"/>
                </a:cubicBezTo>
                <a:cubicBezTo>
                  <a:pt x="126003" y="12707"/>
                  <a:pt x="134968" y="11567"/>
                  <a:pt x="143104" y="8313"/>
                </a:cubicBezTo>
                <a:cubicBezTo>
                  <a:pt x="148857" y="6012"/>
                  <a:pt x="154187" y="2771"/>
                  <a:pt x="159729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444208" y="476672"/>
            <a:ext cx="2392622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5  </a:t>
            </a:r>
            <a:r>
              <a:rPr lang="en-GB" sz="1600" b="1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  <a:endParaRPr lang="en-GB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6320" y="1845545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</a:rPr>
              <a:t>Ardverikie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8491" y="1217077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Laggan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68467" y="5301208"/>
            <a:ext cx="7605766" cy="14157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this overview conveys the enormous, unprecedented scale of this ambitious scheme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the unified “Loch </a:t>
            </a:r>
            <a:r>
              <a:rPr lang="en-GB" sz="1200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”, raised by 21 m, is over half the length of Loch Laggan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formerly slender, it is doubled in width (at the waist), with unnaturally high shorelines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the existing hill loch, already the largest in the area, is hugely expanded with a dam bulging out well beyond the natural mountain front - its water level raised by 70 metres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 permanent access roadway will zigzag across the flank of one of the Three Munros, and cross the high col between the other two</a:t>
            </a:r>
          </a:p>
        </p:txBody>
      </p:sp>
      <p:sp>
        <p:nvSpPr>
          <p:cNvPr id="10" name="Freeform 9"/>
          <p:cNvSpPr/>
          <p:nvPr/>
        </p:nvSpPr>
        <p:spPr>
          <a:xfrm>
            <a:off x="2478600" y="1761054"/>
            <a:ext cx="1320316" cy="1888432"/>
          </a:xfrm>
          <a:custGeom>
            <a:avLst/>
            <a:gdLst>
              <a:gd name="connsiteX0" fmla="*/ 231349 w 1320316"/>
              <a:gd name="connsiteY0" fmla="*/ 1244 h 1888432"/>
              <a:gd name="connsiteX1" fmla="*/ 139909 w 1320316"/>
              <a:gd name="connsiteY1" fmla="*/ 9557 h 1888432"/>
              <a:gd name="connsiteX2" fmla="*/ 90033 w 1320316"/>
              <a:gd name="connsiteY2" fmla="*/ 26182 h 1888432"/>
              <a:gd name="connsiteX3" fmla="*/ 31844 w 1320316"/>
              <a:gd name="connsiteY3" fmla="*/ 42808 h 1888432"/>
              <a:gd name="connsiteX4" fmla="*/ 23531 w 1320316"/>
              <a:gd name="connsiteY4" fmla="*/ 234001 h 1888432"/>
              <a:gd name="connsiteX5" fmla="*/ 31844 w 1320316"/>
              <a:gd name="connsiteY5" fmla="*/ 258939 h 1888432"/>
              <a:gd name="connsiteX6" fmla="*/ 48469 w 1320316"/>
              <a:gd name="connsiteY6" fmla="*/ 283877 h 1888432"/>
              <a:gd name="connsiteX7" fmla="*/ 73407 w 1320316"/>
              <a:gd name="connsiteY7" fmla="*/ 325441 h 1888432"/>
              <a:gd name="connsiteX8" fmla="*/ 90033 w 1320316"/>
              <a:gd name="connsiteY8" fmla="*/ 425193 h 1888432"/>
              <a:gd name="connsiteX9" fmla="*/ 106658 w 1320316"/>
              <a:gd name="connsiteY9" fmla="*/ 441819 h 1888432"/>
              <a:gd name="connsiteX10" fmla="*/ 106658 w 1320316"/>
              <a:gd name="connsiteY10" fmla="*/ 649637 h 1888432"/>
              <a:gd name="connsiteX11" fmla="*/ 114971 w 1320316"/>
              <a:gd name="connsiteY11" fmla="*/ 716139 h 1888432"/>
              <a:gd name="connsiteX12" fmla="*/ 139909 w 1320316"/>
              <a:gd name="connsiteY12" fmla="*/ 766015 h 1888432"/>
              <a:gd name="connsiteX13" fmla="*/ 181473 w 1320316"/>
              <a:gd name="connsiteY13" fmla="*/ 824204 h 1888432"/>
              <a:gd name="connsiteX14" fmla="*/ 198098 w 1320316"/>
              <a:gd name="connsiteY14" fmla="*/ 840830 h 1888432"/>
              <a:gd name="connsiteX15" fmla="*/ 214724 w 1320316"/>
              <a:gd name="connsiteY15" fmla="*/ 857455 h 1888432"/>
              <a:gd name="connsiteX16" fmla="*/ 223036 w 1320316"/>
              <a:gd name="connsiteY16" fmla="*/ 882393 h 1888432"/>
              <a:gd name="connsiteX17" fmla="*/ 264600 w 1320316"/>
              <a:gd name="connsiteY17" fmla="*/ 915644 h 1888432"/>
              <a:gd name="connsiteX18" fmla="*/ 322789 w 1320316"/>
              <a:gd name="connsiteY18" fmla="*/ 965521 h 1888432"/>
              <a:gd name="connsiteX19" fmla="*/ 347727 w 1320316"/>
              <a:gd name="connsiteY19" fmla="*/ 973833 h 1888432"/>
              <a:gd name="connsiteX20" fmla="*/ 389291 w 1320316"/>
              <a:gd name="connsiteY20" fmla="*/ 998771 h 1888432"/>
              <a:gd name="connsiteX21" fmla="*/ 422542 w 1320316"/>
              <a:gd name="connsiteY21" fmla="*/ 1032022 h 1888432"/>
              <a:gd name="connsiteX22" fmla="*/ 439167 w 1320316"/>
              <a:gd name="connsiteY22" fmla="*/ 1048648 h 1888432"/>
              <a:gd name="connsiteX23" fmla="*/ 480731 w 1320316"/>
              <a:gd name="connsiteY23" fmla="*/ 1081899 h 1888432"/>
              <a:gd name="connsiteX24" fmla="*/ 497356 w 1320316"/>
              <a:gd name="connsiteY24" fmla="*/ 1106837 h 1888432"/>
              <a:gd name="connsiteX25" fmla="*/ 505669 w 1320316"/>
              <a:gd name="connsiteY25" fmla="*/ 1131775 h 1888432"/>
              <a:gd name="connsiteX26" fmla="*/ 530607 w 1320316"/>
              <a:gd name="connsiteY26" fmla="*/ 1140088 h 1888432"/>
              <a:gd name="connsiteX27" fmla="*/ 580484 w 1320316"/>
              <a:gd name="connsiteY27" fmla="*/ 1189964 h 1888432"/>
              <a:gd name="connsiteX28" fmla="*/ 597109 w 1320316"/>
              <a:gd name="connsiteY28" fmla="*/ 1206590 h 1888432"/>
              <a:gd name="connsiteX29" fmla="*/ 613735 w 1320316"/>
              <a:gd name="connsiteY29" fmla="*/ 1223215 h 1888432"/>
              <a:gd name="connsiteX30" fmla="*/ 630360 w 1320316"/>
              <a:gd name="connsiteY30" fmla="*/ 1248153 h 1888432"/>
              <a:gd name="connsiteX31" fmla="*/ 638673 w 1320316"/>
              <a:gd name="connsiteY31" fmla="*/ 1273091 h 1888432"/>
              <a:gd name="connsiteX32" fmla="*/ 655298 w 1320316"/>
              <a:gd name="connsiteY32" fmla="*/ 1289717 h 1888432"/>
              <a:gd name="connsiteX33" fmla="*/ 655298 w 1320316"/>
              <a:gd name="connsiteY33" fmla="*/ 1406095 h 1888432"/>
              <a:gd name="connsiteX34" fmla="*/ 638673 w 1320316"/>
              <a:gd name="connsiteY34" fmla="*/ 1455971 h 1888432"/>
              <a:gd name="connsiteX35" fmla="*/ 646985 w 1320316"/>
              <a:gd name="connsiteY35" fmla="*/ 1489222 h 1888432"/>
              <a:gd name="connsiteX36" fmla="*/ 663611 w 1320316"/>
              <a:gd name="connsiteY36" fmla="*/ 1505848 h 1888432"/>
              <a:gd name="connsiteX37" fmla="*/ 680236 w 1320316"/>
              <a:gd name="connsiteY37" fmla="*/ 1530786 h 1888432"/>
              <a:gd name="connsiteX38" fmla="*/ 688549 w 1320316"/>
              <a:gd name="connsiteY38" fmla="*/ 1555724 h 1888432"/>
              <a:gd name="connsiteX39" fmla="*/ 713487 w 1320316"/>
              <a:gd name="connsiteY39" fmla="*/ 1564037 h 1888432"/>
              <a:gd name="connsiteX40" fmla="*/ 755051 w 1320316"/>
              <a:gd name="connsiteY40" fmla="*/ 1622226 h 1888432"/>
              <a:gd name="connsiteX41" fmla="*/ 813240 w 1320316"/>
              <a:gd name="connsiteY41" fmla="*/ 1688728 h 1888432"/>
              <a:gd name="connsiteX42" fmla="*/ 863116 w 1320316"/>
              <a:gd name="connsiteY42" fmla="*/ 1705353 h 1888432"/>
              <a:gd name="connsiteX43" fmla="*/ 912993 w 1320316"/>
              <a:gd name="connsiteY43" fmla="*/ 1721979 h 1888432"/>
              <a:gd name="connsiteX44" fmla="*/ 937931 w 1320316"/>
              <a:gd name="connsiteY44" fmla="*/ 1730291 h 1888432"/>
              <a:gd name="connsiteX45" fmla="*/ 962869 w 1320316"/>
              <a:gd name="connsiteY45" fmla="*/ 1746917 h 1888432"/>
              <a:gd name="connsiteX46" fmla="*/ 971182 w 1320316"/>
              <a:gd name="connsiteY46" fmla="*/ 1771855 h 1888432"/>
              <a:gd name="connsiteX47" fmla="*/ 987807 w 1320316"/>
              <a:gd name="connsiteY47" fmla="*/ 1805106 h 1888432"/>
              <a:gd name="connsiteX48" fmla="*/ 1004433 w 1320316"/>
              <a:gd name="connsiteY48" fmla="*/ 1854982 h 1888432"/>
              <a:gd name="connsiteX49" fmla="*/ 1029371 w 1320316"/>
              <a:gd name="connsiteY49" fmla="*/ 1863295 h 1888432"/>
              <a:gd name="connsiteX50" fmla="*/ 1070935 w 1320316"/>
              <a:gd name="connsiteY50" fmla="*/ 1888233 h 1888432"/>
              <a:gd name="connsiteX51" fmla="*/ 1120811 w 1320316"/>
              <a:gd name="connsiteY51" fmla="*/ 1871608 h 1888432"/>
              <a:gd name="connsiteX52" fmla="*/ 1220564 w 1320316"/>
              <a:gd name="connsiteY52" fmla="*/ 1846670 h 1888432"/>
              <a:gd name="connsiteX53" fmla="*/ 1228876 w 1320316"/>
              <a:gd name="connsiteY53" fmla="*/ 1821731 h 1888432"/>
              <a:gd name="connsiteX54" fmla="*/ 1270440 w 1320316"/>
              <a:gd name="connsiteY54" fmla="*/ 1788481 h 1888432"/>
              <a:gd name="connsiteX55" fmla="*/ 1303691 w 1320316"/>
              <a:gd name="connsiteY55" fmla="*/ 1738604 h 1888432"/>
              <a:gd name="connsiteX56" fmla="*/ 1320316 w 1320316"/>
              <a:gd name="connsiteY56" fmla="*/ 1688728 h 1888432"/>
              <a:gd name="connsiteX57" fmla="*/ 1295378 w 1320316"/>
              <a:gd name="connsiteY57" fmla="*/ 1555724 h 1888432"/>
              <a:gd name="connsiteX58" fmla="*/ 1270440 w 1320316"/>
              <a:gd name="connsiteY58" fmla="*/ 1505848 h 1888432"/>
              <a:gd name="connsiteX59" fmla="*/ 1195625 w 1320316"/>
              <a:gd name="connsiteY59" fmla="*/ 1489222 h 1888432"/>
              <a:gd name="connsiteX60" fmla="*/ 1162375 w 1320316"/>
              <a:gd name="connsiteY60" fmla="*/ 1447659 h 1888432"/>
              <a:gd name="connsiteX61" fmla="*/ 1137436 w 1320316"/>
              <a:gd name="connsiteY61" fmla="*/ 1431033 h 1888432"/>
              <a:gd name="connsiteX62" fmla="*/ 1087560 w 1320316"/>
              <a:gd name="connsiteY62" fmla="*/ 1389470 h 1888432"/>
              <a:gd name="connsiteX63" fmla="*/ 1070935 w 1320316"/>
              <a:gd name="connsiteY63" fmla="*/ 1364531 h 1888432"/>
              <a:gd name="connsiteX64" fmla="*/ 1045996 w 1320316"/>
              <a:gd name="connsiteY64" fmla="*/ 1356219 h 1888432"/>
              <a:gd name="connsiteX65" fmla="*/ 1012745 w 1320316"/>
              <a:gd name="connsiteY65" fmla="*/ 1322968 h 1888432"/>
              <a:gd name="connsiteX66" fmla="*/ 996120 w 1320316"/>
              <a:gd name="connsiteY66" fmla="*/ 1306342 h 1888432"/>
              <a:gd name="connsiteX67" fmla="*/ 979495 w 1320316"/>
              <a:gd name="connsiteY67" fmla="*/ 1281404 h 1888432"/>
              <a:gd name="connsiteX68" fmla="*/ 946244 w 1320316"/>
              <a:gd name="connsiteY68" fmla="*/ 1248153 h 1888432"/>
              <a:gd name="connsiteX69" fmla="*/ 937931 w 1320316"/>
              <a:gd name="connsiteY69" fmla="*/ 1223215 h 1888432"/>
              <a:gd name="connsiteX70" fmla="*/ 904680 w 1320316"/>
              <a:gd name="connsiteY70" fmla="*/ 1173339 h 1888432"/>
              <a:gd name="connsiteX71" fmla="*/ 896367 w 1320316"/>
              <a:gd name="connsiteY71" fmla="*/ 1140088 h 1888432"/>
              <a:gd name="connsiteX72" fmla="*/ 863116 w 1320316"/>
              <a:gd name="connsiteY72" fmla="*/ 1073586 h 1888432"/>
              <a:gd name="connsiteX73" fmla="*/ 838178 w 1320316"/>
              <a:gd name="connsiteY73" fmla="*/ 1065273 h 1888432"/>
              <a:gd name="connsiteX74" fmla="*/ 796615 w 1320316"/>
              <a:gd name="connsiteY74" fmla="*/ 1023710 h 1888432"/>
              <a:gd name="connsiteX75" fmla="*/ 779989 w 1320316"/>
              <a:gd name="connsiteY75" fmla="*/ 1007084 h 1888432"/>
              <a:gd name="connsiteX76" fmla="*/ 730113 w 1320316"/>
              <a:gd name="connsiteY76" fmla="*/ 982146 h 1888432"/>
              <a:gd name="connsiteX77" fmla="*/ 688549 w 1320316"/>
              <a:gd name="connsiteY77" fmla="*/ 957208 h 1888432"/>
              <a:gd name="connsiteX78" fmla="*/ 655298 w 1320316"/>
              <a:gd name="connsiteY78" fmla="*/ 923957 h 1888432"/>
              <a:gd name="connsiteX79" fmla="*/ 638673 w 1320316"/>
              <a:gd name="connsiteY79" fmla="*/ 907331 h 1888432"/>
              <a:gd name="connsiteX80" fmla="*/ 622047 w 1320316"/>
              <a:gd name="connsiteY80" fmla="*/ 890706 h 1888432"/>
              <a:gd name="connsiteX81" fmla="*/ 605422 w 1320316"/>
              <a:gd name="connsiteY81" fmla="*/ 865768 h 1888432"/>
              <a:gd name="connsiteX82" fmla="*/ 588796 w 1320316"/>
              <a:gd name="connsiteY82" fmla="*/ 849142 h 1888432"/>
              <a:gd name="connsiteX83" fmla="*/ 538920 w 1320316"/>
              <a:gd name="connsiteY83" fmla="*/ 790953 h 1888432"/>
              <a:gd name="connsiteX84" fmla="*/ 464105 w 1320316"/>
              <a:gd name="connsiteY84" fmla="*/ 782641 h 1888432"/>
              <a:gd name="connsiteX85" fmla="*/ 447480 w 1320316"/>
              <a:gd name="connsiteY85" fmla="*/ 766015 h 1888432"/>
              <a:gd name="connsiteX86" fmla="*/ 405916 w 1320316"/>
              <a:gd name="connsiteY86" fmla="*/ 707826 h 1888432"/>
              <a:gd name="connsiteX87" fmla="*/ 356040 w 1320316"/>
              <a:gd name="connsiteY87" fmla="*/ 691201 h 1888432"/>
              <a:gd name="connsiteX88" fmla="*/ 356040 w 1320316"/>
              <a:gd name="connsiteY88" fmla="*/ 583135 h 1888432"/>
              <a:gd name="connsiteX89" fmla="*/ 347727 w 1320316"/>
              <a:gd name="connsiteY89" fmla="*/ 441819 h 1888432"/>
              <a:gd name="connsiteX90" fmla="*/ 331102 w 1320316"/>
              <a:gd name="connsiteY90" fmla="*/ 391942 h 1888432"/>
              <a:gd name="connsiteX91" fmla="*/ 289538 w 1320316"/>
              <a:gd name="connsiteY91" fmla="*/ 358691 h 1888432"/>
              <a:gd name="connsiteX92" fmla="*/ 281225 w 1320316"/>
              <a:gd name="connsiteY92" fmla="*/ 333753 h 1888432"/>
              <a:gd name="connsiteX93" fmla="*/ 306164 w 1320316"/>
              <a:gd name="connsiteY93" fmla="*/ 292190 h 1888432"/>
              <a:gd name="connsiteX94" fmla="*/ 297851 w 1320316"/>
              <a:gd name="connsiteY94" fmla="*/ 242313 h 1888432"/>
              <a:gd name="connsiteX95" fmla="*/ 281225 w 1320316"/>
              <a:gd name="connsiteY95" fmla="*/ 225688 h 1888432"/>
              <a:gd name="connsiteX96" fmla="*/ 297851 w 1320316"/>
              <a:gd name="connsiteY96" fmla="*/ 159186 h 1888432"/>
              <a:gd name="connsiteX97" fmla="*/ 281225 w 1320316"/>
              <a:gd name="connsiteY97" fmla="*/ 67746 h 1888432"/>
              <a:gd name="connsiteX98" fmla="*/ 264600 w 1320316"/>
              <a:gd name="connsiteY98" fmla="*/ 42808 h 1888432"/>
              <a:gd name="connsiteX99" fmla="*/ 239662 w 1320316"/>
              <a:gd name="connsiteY99" fmla="*/ 34495 h 1888432"/>
              <a:gd name="connsiteX100" fmla="*/ 231349 w 1320316"/>
              <a:gd name="connsiteY100" fmla="*/ 1244 h 1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320316" h="1888432">
                <a:moveTo>
                  <a:pt x="231349" y="1244"/>
                </a:moveTo>
                <a:cubicBezTo>
                  <a:pt x="214724" y="-2912"/>
                  <a:pt x="170049" y="4238"/>
                  <a:pt x="139909" y="9557"/>
                </a:cubicBezTo>
                <a:cubicBezTo>
                  <a:pt x="122651" y="12603"/>
                  <a:pt x="107034" y="21932"/>
                  <a:pt x="90033" y="26182"/>
                </a:cubicBezTo>
                <a:cubicBezTo>
                  <a:pt x="48281" y="36620"/>
                  <a:pt x="67620" y="30882"/>
                  <a:pt x="31844" y="42808"/>
                </a:cubicBezTo>
                <a:cubicBezTo>
                  <a:pt x="-25167" y="99816"/>
                  <a:pt x="8832" y="57617"/>
                  <a:pt x="23531" y="234001"/>
                </a:cubicBezTo>
                <a:cubicBezTo>
                  <a:pt x="24259" y="242733"/>
                  <a:pt x="27925" y="251102"/>
                  <a:pt x="31844" y="258939"/>
                </a:cubicBezTo>
                <a:cubicBezTo>
                  <a:pt x="36312" y="267875"/>
                  <a:pt x="44001" y="274941"/>
                  <a:pt x="48469" y="283877"/>
                </a:cubicBezTo>
                <a:cubicBezTo>
                  <a:pt x="70051" y="327042"/>
                  <a:pt x="40935" y="292967"/>
                  <a:pt x="73407" y="325441"/>
                </a:cubicBezTo>
                <a:cubicBezTo>
                  <a:pt x="74229" y="332836"/>
                  <a:pt x="76739" y="403036"/>
                  <a:pt x="90033" y="425193"/>
                </a:cubicBezTo>
                <a:cubicBezTo>
                  <a:pt x="94065" y="431913"/>
                  <a:pt x="101116" y="436277"/>
                  <a:pt x="106658" y="441819"/>
                </a:cubicBezTo>
                <a:cubicBezTo>
                  <a:pt x="135520" y="528400"/>
                  <a:pt x="106658" y="431872"/>
                  <a:pt x="106658" y="649637"/>
                </a:cubicBezTo>
                <a:cubicBezTo>
                  <a:pt x="106658" y="671977"/>
                  <a:pt x="110975" y="694160"/>
                  <a:pt x="114971" y="716139"/>
                </a:cubicBezTo>
                <a:cubicBezTo>
                  <a:pt x="120941" y="748971"/>
                  <a:pt x="124698" y="735592"/>
                  <a:pt x="139909" y="766015"/>
                </a:cubicBezTo>
                <a:cubicBezTo>
                  <a:pt x="166448" y="819093"/>
                  <a:pt x="118290" y="761019"/>
                  <a:pt x="181473" y="824204"/>
                </a:cubicBezTo>
                <a:lnTo>
                  <a:pt x="198098" y="840830"/>
                </a:lnTo>
                <a:lnTo>
                  <a:pt x="214724" y="857455"/>
                </a:lnTo>
                <a:cubicBezTo>
                  <a:pt x="217495" y="865768"/>
                  <a:pt x="218528" y="874879"/>
                  <a:pt x="223036" y="882393"/>
                </a:cubicBezTo>
                <a:cubicBezTo>
                  <a:pt x="233024" y="899039"/>
                  <a:pt x="250607" y="903650"/>
                  <a:pt x="264600" y="915644"/>
                </a:cubicBezTo>
                <a:cubicBezTo>
                  <a:pt x="293230" y="940184"/>
                  <a:pt x="292257" y="950255"/>
                  <a:pt x="322789" y="965521"/>
                </a:cubicBezTo>
                <a:cubicBezTo>
                  <a:pt x="330626" y="969440"/>
                  <a:pt x="339414" y="971062"/>
                  <a:pt x="347727" y="973833"/>
                </a:cubicBezTo>
                <a:cubicBezTo>
                  <a:pt x="409159" y="1035265"/>
                  <a:pt x="313753" y="944816"/>
                  <a:pt x="389291" y="998771"/>
                </a:cubicBezTo>
                <a:cubicBezTo>
                  <a:pt x="402046" y="1007882"/>
                  <a:pt x="411458" y="1020938"/>
                  <a:pt x="422542" y="1032022"/>
                </a:cubicBezTo>
                <a:cubicBezTo>
                  <a:pt x="428084" y="1037564"/>
                  <a:pt x="432646" y="1044301"/>
                  <a:pt x="439167" y="1048648"/>
                </a:cubicBezTo>
                <a:cubicBezTo>
                  <a:pt x="457684" y="1060993"/>
                  <a:pt x="467194" y="1064977"/>
                  <a:pt x="480731" y="1081899"/>
                </a:cubicBezTo>
                <a:cubicBezTo>
                  <a:pt x="486972" y="1089700"/>
                  <a:pt x="492888" y="1097901"/>
                  <a:pt x="497356" y="1106837"/>
                </a:cubicBezTo>
                <a:cubicBezTo>
                  <a:pt x="501275" y="1114674"/>
                  <a:pt x="499473" y="1125579"/>
                  <a:pt x="505669" y="1131775"/>
                </a:cubicBezTo>
                <a:cubicBezTo>
                  <a:pt x="511865" y="1137971"/>
                  <a:pt x="522294" y="1137317"/>
                  <a:pt x="530607" y="1140088"/>
                </a:cubicBezTo>
                <a:lnTo>
                  <a:pt x="580484" y="1189964"/>
                </a:lnTo>
                <a:lnTo>
                  <a:pt x="597109" y="1206590"/>
                </a:lnTo>
                <a:cubicBezTo>
                  <a:pt x="602651" y="1212132"/>
                  <a:pt x="609388" y="1216694"/>
                  <a:pt x="613735" y="1223215"/>
                </a:cubicBezTo>
                <a:cubicBezTo>
                  <a:pt x="619277" y="1231528"/>
                  <a:pt x="625892" y="1239217"/>
                  <a:pt x="630360" y="1248153"/>
                </a:cubicBezTo>
                <a:cubicBezTo>
                  <a:pt x="634279" y="1255990"/>
                  <a:pt x="634165" y="1265577"/>
                  <a:pt x="638673" y="1273091"/>
                </a:cubicBezTo>
                <a:cubicBezTo>
                  <a:pt x="642705" y="1279811"/>
                  <a:pt x="649756" y="1284175"/>
                  <a:pt x="655298" y="1289717"/>
                </a:cubicBezTo>
                <a:cubicBezTo>
                  <a:pt x="671685" y="1338877"/>
                  <a:pt x="670008" y="1322739"/>
                  <a:pt x="655298" y="1406095"/>
                </a:cubicBezTo>
                <a:cubicBezTo>
                  <a:pt x="652252" y="1423353"/>
                  <a:pt x="638673" y="1455971"/>
                  <a:pt x="638673" y="1455971"/>
                </a:cubicBezTo>
                <a:cubicBezTo>
                  <a:pt x="641444" y="1467055"/>
                  <a:pt x="641876" y="1479003"/>
                  <a:pt x="646985" y="1489222"/>
                </a:cubicBezTo>
                <a:cubicBezTo>
                  <a:pt x="650490" y="1496232"/>
                  <a:pt x="658715" y="1499728"/>
                  <a:pt x="663611" y="1505848"/>
                </a:cubicBezTo>
                <a:cubicBezTo>
                  <a:pt x="669852" y="1513649"/>
                  <a:pt x="675768" y="1521850"/>
                  <a:pt x="680236" y="1530786"/>
                </a:cubicBezTo>
                <a:cubicBezTo>
                  <a:pt x="684155" y="1538623"/>
                  <a:pt x="682353" y="1549528"/>
                  <a:pt x="688549" y="1555724"/>
                </a:cubicBezTo>
                <a:cubicBezTo>
                  <a:pt x="694745" y="1561920"/>
                  <a:pt x="705174" y="1561266"/>
                  <a:pt x="713487" y="1564037"/>
                </a:cubicBezTo>
                <a:cubicBezTo>
                  <a:pt x="734108" y="1625897"/>
                  <a:pt x="702455" y="1543332"/>
                  <a:pt x="755051" y="1622226"/>
                </a:cubicBezTo>
                <a:cubicBezTo>
                  <a:pt x="776342" y="1654162"/>
                  <a:pt x="780428" y="1674145"/>
                  <a:pt x="813240" y="1688728"/>
                </a:cubicBezTo>
                <a:cubicBezTo>
                  <a:pt x="829254" y="1695845"/>
                  <a:pt x="846491" y="1699811"/>
                  <a:pt x="863116" y="1705353"/>
                </a:cubicBezTo>
                <a:lnTo>
                  <a:pt x="912993" y="1721979"/>
                </a:lnTo>
                <a:lnTo>
                  <a:pt x="937931" y="1730291"/>
                </a:lnTo>
                <a:cubicBezTo>
                  <a:pt x="946244" y="1735833"/>
                  <a:pt x="956628" y="1739116"/>
                  <a:pt x="962869" y="1746917"/>
                </a:cubicBezTo>
                <a:cubicBezTo>
                  <a:pt x="968343" y="1753759"/>
                  <a:pt x="967730" y="1763801"/>
                  <a:pt x="971182" y="1771855"/>
                </a:cubicBezTo>
                <a:cubicBezTo>
                  <a:pt x="976063" y="1783245"/>
                  <a:pt x="983205" y="1793600"/>
                  <a:pt x="987807" y="1805106"/>
                </a:cubicBezTo>
                <a:cubicBezTo>
                  <a:pt x="994316" y="1821377"/>
                  <a:pt x="987808" y="1849440"/>
                  <a:pt x="1004433" y="1854982"/>
                </a:cubicBezTo>
                <a:lnTo>
                  <a:pt x="1029371" y="1863295"/>
                </a:lnTo>
                <a:cubicBezTo>
                  <a:pt x="1040611" y="1874536"/>
                  <a:pt x="1051509" y="1890392"/>
                  <a:pt x="1070935" y="1888233"/>
                </a:cubicBezTo>
                <a:cubicBezTo>
                  <a:pt x="1088352" y="1886298"/>
                  <a:pt x="1120811" y="1871608"/>
                  <a:pt x="1120811" y="1871608"/>
                </a:cubicBezTo>
                <a:cubicBezTo>
                  <a:pt x="1167728" y="1824689"/>
                  <a:pt x="1091970" y="1893432"/>
                  <a:pt x="1220564" y="1846670"/>
                </a:cubicBezTo>
                <a:cubicBezTo>
                  <a:pt x="1228799" y="1843675"/>
                  <a:pt x="1224368" y="1829245"/>
                  <a:pt x="1228876" y="1821731"/>
                </a:cubicBezTo>
                <a:cubicBezTo>
                  <a:pt x="1236771" y="1808572"/>
                  <a:pt x="1259116" y="1796031"/>
                  <a:pt x="1270440" y="1788481"/>
                </a:cubicBezTo>
                <a:cubicBezTo>
                  <a:pt x="1297942" y="1705974"/>
                  <a:pt x="1251800" y="1832008"/>
                  <a:pt x="1303691" y="1738604"/>
                </a:cubicBezTo>
                <a:cubicBezTo>
                  <a:pt x="1312202" y="1723285"/>
                  <a:pt x="1320316" y="1688728"/>
                  <a:pt x="1320316" y="1688728"/>
                </a:cubicBezTo>
                <a:cubicBezTo>
                  <a:pt x="1313480" y="1634034"/>
                  <a:pt x="1313014" y="1608631"/>
                  <a:pt x="1295378" y="1555724"/>
                </a:cubicBezTo>
                <a:cubicBezTo>
                  <a:pt x="1289902" y="1539297"/>
                  <a:pt x="1285089" y="1517567"/>
                  <a:pt x="1270440" y="1505848"/>
                </a:cubicBezTo>
                <a:cubicBezTo>
                  <a:pt x="1259669" y="1497231"/>
                  <a:pt x="1196136" y="1489307"/>
                  <a:pt x="1195625" y="1489222"/>
                </a:cubicBezTo>
                <a:cubicBezTo>
                  <a:pt x="1124155" y="1441577"/>
                  <a:pt x="1208263" y="1505019"/>
                  <a:pt x="1162375" y="1447659"/>
                </a:cubicBezTo>
                <a:cubicBezTo>
                  <a:pt x="1156134" y="1439857"/>
                  <a:pt x="1145111" y="1437429"/>
                  <a:pt x="1137436" y="1431033"/>
                </a:cubicBezTo>
                <a:cubicBezTo>
                  <a:pt x="1073433" y="1377697"/>
                  <a:pt x="1149475" y="1430746"/>
                  <a:pt x="1087560" y="1389470"/>
                </a:cubicBezTo>
                <a:cubicBezTo>
                  <a:pt x="1082018" y="1381157"/>
                  <a:pt x="1078737" y="1370772"/>
                  <a:pt x="1070935" y="1364531"/>
                </a:cubicBezTo>
                <a:cubicBezTo>
                  <a:pt x="1064093" y="1359057"/>
                  <a:pt x="1053126" y="1361312"/>
                  <a:pt x="1045996" y="1356219"/>
                </a:cubicBezTo>
                <a:cubicBezTo>
                  <a:pt x="1033241" y="1347108"/>
                  <a:pt x="1023829" y="1334052"/>
                  <a:pt x="1012745" y="1322968"/>
                </a:cubicBezTo>
                <a:cubicBezTo>
                  <a:pt x="1007203" y="1317426"/>
                  <a:pt x="1000467" y="1312863"/>
                  <a:pt x="996120" y="1306342"/>
                </a:cubicBezTo>
                <a:cubicBezTo>
                  <a:pt x="990578" y="1298029"/>
                  <a:pt x="985997" y="1288989"/>
                  <a:pt x="979495" y="1281404"/>
                </a:cubicBezTo>
                <a:cubicBezTo>
                  <a:pt x="969294" y="1269503"/>
                  <a:pt x="946244" y="1248153"/>
                  <a:pt x="946244" y="1248153"/>
                </a:cubicBezTo>
                <a:cubicBezTo>
                  <a:pt x="943473" y="1239840"/>
                  <a:pt x="942186" y="1230875"/>
                  <a:pt x="937931" y="1223215"/>
                </a:cubicBezTo>
                <a:cubicBezTo>
                  <a:pt x="928227" y="1205748"/>
                  <a:pt x="904680" y="1173339"/>
                  <a:pt x="904680" y="1173339"/>
                </a:cubicBezTo>
                <a:cubicBezTo>
                  <a:pt x="901909" y="1162255"/>
                  <a:pt x="899650" y="1151031"/>
                  <a:pt x="896367" y="1140088"/>
                </a:cubicBezTo>
                <a:cubicBezTo>
                  <a:pt x="889087" y="1115821"/>
                  <a:pt x="886847" y="1087824"/>
                  <a:pt x="863116" y="1073586"/>
                </a:cubicBezTo>
                <a:cubicBezTo>
                  <a:pt x="855602" y="1069078"/>
                  <a:pt x="846491" y="1068044"/>
                  <a:pt x="838178" y="1065273"/>
                </a:cubicBezTo>
                <a:cubicBezTo>
                  <a:pt x="809678" y="1022522"/>
                  <a:pt x="836199" y="1055377"/>
                  <a:pt x="796615" y="1023710"/>
                </a:cubicBezTo>
                <a:cubicBezTo>
                  <a:pt x="790495" y="1018814"/>
                  <a:pt x="786109" y="1011980"/>
                  <a:pt x="779989" y="1007084"/>
                </a:cubicBezTo>
                <a:cubicBezTo>
                  <a:pt x="756969" y="988668"/>
                  <a:pt x="756452" y="990926"/>
                  <a:pt x="730113" y="982146"/>
                </a:cubicBezTo>
                <a:cubicBezTo>
                  <a:pt x="668675" y="920712"/>
                  <a:pt x="764096" y="1011171"/>
                  <a:pt x="688549" y="957208"/>
                </a:cubicBezTo>
                <a:cubicBezTo>
                  <a:pt x="675794" y="948097"/>
                  <a:pt x="666382" y="935041"/>
                  <a:pt x="655298" y="923957"/>
                </a:cubicBezTo>
                <a:lnTo>
                  <a:pt x="638673" y="907331"/>
                </a:lnTo>
                <a:cubicBezTo>
                  <a:pt x="633131" y="901789"/>
                  <a:pt x="626394" y="897227"/>
                  <a:pt x="622047" y="890706"/>
                </a:cubicBezTo>
                <a:cubicBezTo>
                  <a:pt x="616505" y="882393"/>
                  <a:pt x="611663" y="873569"/>
                  <a:pt x="605422" y="865768"/>
                </a:cubicBezTo>
                <a:cubicBezTo>
                  <a:pt x="600526" y="859648"/>
                  <a:pt x="593692" y="855262"/>
                  <a:pt x="588796" y="849142"/>
                </a:cubicBezTo>
                <a:cubicBezTo>
                  <a:pt x="577973" y="835613"/>
                  <a:pt x="556491" y="792905"/>
                  <a:pt x="538920" y="790953"/>
                </a:cubicBezTo>
                <a:lnTo>
                  <a:pt x="464105" y="782641"/>
                </a:lnTo>
                <a:cubicBezTo>
                  <a:pt x="458563" y="777099"/>
                  <a:pt x="451512" y="772735"/>
                  <a:pt x="447480" y="766015"/>
                </a:cubicBezTo>
                <a:cubicBezTo>
                  <a:pt x="431967" y="740160"/>
                  <a:pt x="449375" y="722312"/>
                  <a:pt x="405916" y="707826"/>
                </a:cubicBezTo>
                <a:lnTo>
                  <a:pt x="356040" y="691201"/>
                </a:lnTo>
                <a:cubicBezTo>
                  <a:pt x="336031" y="631173"/>
                  <a:pt x="356040" y="702536"/>
                  <a:pt x="356040" y="583135"/>
                </a:cubicBezTo>
                <a:cubicBezTo>
                  <a:pt x="356040" y="535948"/>
                  <a:pt x="353830" y="488609"/>
                  <a:pt x="347727" y="441819"/>
                </a:cubicBezTo>
                <a:cubicBezTo>
                  <a:pt x="345460" y="424441"/>
                  <a:pt x="336644" y="408568"/>
                  <a:pt x="331102" y="391942"/>
                </a:cubicBezTo>
                <a:cubicBezTo>
                  <a:pt x="319177" y="356166"/>
                  <a:pt x="331289" y="369129"/>
                  <a:pt x="289538" y="358691"/>
                </a:cubicBezTo>
                <a:cubicBezTo>
                  <a:pt x="286767" y="350378"/>
                  <a:pt x="281225" y="342515"/>
                  <a:pt x="281225" y="333753"/>
                </a:cubicBezTo>
                <a:cubicBezTo>
                  <a:pt x="281225" y="312171"/>
                  <a:pt x="292994" y="305359"/>
                  <a:pt x="306164" y="292190"/>
                </a:cubicBezTo>
                <a:cubicBezTo>
                  <a:pt x="303393" y="275564"/>
                  <a:pt x="303769" y="258095"/>
                  <a:pt x="297851" y="242313"/>
                </a:cubicBezTo>
                <a:cubicBezTo>
                  <a:pt x="295099" y="234975"/>
                  <a:pt x="282333" y="233447"/>
                  <a:pt x="281225" y="225688"/>
                </a:cubicBezTo>
                <a:cubicBezTo>
                  <a:pt x="279219" y="211644"/>
                  <a:pt x="292535" y="175132"/>
                  <a:pt x="297851" y="159186"/>
                </a:cubicBezTo>
                <a:cubicBezTo>
                  <a:pt x="294985" y="136258"/>
                  <a:pt x="294040" y="93376"/>
                  <a:pt x="281225" y="67746"/>
                </a:cubicBezTo>
                <a:cubicBezTo>
                  <a:pt x="276757" y="58810"/>
                  <a:pt x="272401" y="49049"/>
                  <a:pt x="264600" y="42808"/>
                </a:cubicBezTo>
                <a:cubicBezTo>
                  <a:pt x="257758" y="37334"/>
                  <a:pt x="247975" y="37266"/>
                  <a:pt x="239662" y="34495"/>
                </a:cubicBezTo>
                <a:cubicBezTo>
                  <a:pt x="221077" y="15911"/>
                  <a:pt x="247974" y="5400"/>
                  <a:pt x="231349" y="1244"/>
                </a:cubicBezTo>
                <a:close/>
              </a:path>
            </a:pathLst>
          </a:custGeom>
          <a:solidFill>
            <a:schemeClr val="accent1">
              <a:alpha val="6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71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 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3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6217920" y="2892829"/>
            <a:ext cx="540327" cy="417623"/>
          </a:xfrm>
          <a:custGeom>
            <a:avLst/>
            <a:gdLst>
              <a:gd name="connsiteX0" fmla="*/ 66502 w 540327"/>
              <a:gd name="connsiteY0" fmla="*/ 415636 h 417623"/>
              <a:gd name="connsiteX1" fmla="*/ 24938 w 540327"/>
              <a:gd name="connsiteY1" fmla="*/ 399011 h 417623"/>
              <a:gd name="connsiteX2" fmla="*/ 16625 w 540327"/>
              <a:gd name="connsiteY2" fmla="*/ 374073 h 417623"/>
              <a:gd name="connsiteX3" fmla="*/ 0 w 540327"/>
              <a:gd name="connsiteY3" fmla="*/ 357447 h 417623"/>
              <a:gd name="connsiteX4" fmla="*/ 8313 w 540327"/>
              <a:gd name="connsiteY4" fmla="*/ 249382 h 417623"/>
              <a:gd name="connsiteX5" fmla="*/ 16625 w 540327"/>
              <a:gd name="connsiteY5" fmla="*/ 224444 h 417623"/>
              <a:gd name="connsiteX6" fmla="*/ 33251 w 540327"/>
              <a:gd name="connsiteY6" fmla="*/ 207818 h 417623"/>
              <a:gd name="connsiteX7" fmla="*/ 58189 w 540327"/>
              <a:gd name="connsiteY7" fmla="*/ 191193 h 417623"/>
              <a:gd name="connsiteX8" fmla="*/ 74815 w 540327"/>
              <a:gd name="connsiteY8" fmla="*/ 166255 h 417623"/>
              <a:gd name="connsiteX9" fmla="*/ 116378 w 540327"/>
              <a:gd name="connsiteY9" fmla="*/ 133004 h 417623"/>
              <a:gd name="connsiteX10" fmla="*/ 141316 w 540327"/>
              <a:gd name="connsiteY10" fmla="*/ 124691 h 417623"/>
              <a:gd name="connsiteX11" fmla="*/ 182880 w 540327"/>
              <a:gd name="connsiteY11" fmla="*/ 91440 h 417623"/>
              <a:gd name="connsiteX12" fmla="*/ 207818 w 540327"/>
              <a:gd name="connsiteY12" fmla="*/ 83127 h 417623"/>
              <a:gd name="connsiteX13" fmla="*/ 274320 w 540327"/>
              <a:gd name="connsiteY13" fmla="*/ 49876 h 417623"/>
              <a:gd name="connsiteX14" fmla="*/ 299258 w 540327"/>
              <a:gd name="connsiteY14" fmla="*/ 41564 h 417623"/>
              <a:gd name="connsiteX15" fmla="*/ 324196 w 540327"/>
              <a:gd name="connsiteY15" fmla="*/ 24938 h 417623"/>
              <a:gd name="connsiteX16" fmla="*/ 457200 w 540327"/>
              <a:gd name="connsiteY16" fmla="*/ 0 h 417623"/>
              <a:gd name="connsiteX17" fmla="*/ 490451 w 540327"/>
              <a:gd name="connsiteY17" fmla="*/ 8313 h 417623"/>
              <a:gd name="connsiteX18" fmla="*/ 515389 w 540327"/>
              <a:gd name="connsiteY18" fmla="*/ 108066 h 417623"/>
              <a:gd name="connsiteX19" fmla="*/ 540327 w 540327"/>
              <a:gd name="connsiteY19" fmla="*/ 157942 h 417623"/>
              <a:gd name="connsiteX20" fmla="*/ 532015 w 540327"/>
              <a:gd name="connsiteY20" fmla="*/ 274320 h 417623"/>
              <a:gd name="connsiteX21" fmla="*/ 465513 w 540327"/>
              <a:gd name="connsiteY21" fmla="*/ 324196 h 417623"/>
              <a:gd name="connsiteX22" fmla="*/ 423949 w 540327"/>
              <a:gd name="connsiteY22" fmla="*/ 349135 h 417623"/>
              <a:gd name="connsiteX23" fmla="*/ 399011 w 540327"/>
              <a:gd name="connsiteY23" fmla="*/ 365760 h 417623"/>
              <a:gd name="connsiteX24" fmla="*/ 282633 w 540327"/>
              <a:gd name="connsiteY24" fmla="*/ 382386 h 417623"/>
              <a:gd name="connsiteX25" fmla="*/ 241069 w 540327"/>
              <a:gd name="connsiteY25" fmla="*/ 390698 h 417623"/>
              <a:gd name="connsiteX26" fmla="*/ 216131 w 540327"/>
              <a:gd name="connsiteY26" fmla="*/ 399011 h 417623"/>
              <a:gd name="connsiteX27" fmla="*/ 141316 w 540327"/>
              <a:gd name="connsiteY27" fmla="*/ 407324 h 417623"/>
              <a:gd name="connsiteX28" fmla="*/ 91440 w 540327"/>
              <a:gd name="connsiteY28" fmla="*/ 415636 h 417623"/>
              <a:gd name="connsiteX29" fmla="*/ 66502 w 540327"/>
              <a:gd name="connsiteY29" fmla="*/ 415636 h 41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0327" h="417623">
                <a:moveTo>
                  <a:pt x="66502" y="415636"/>
                </a:moveTo>
                <a:cubicBezTo>
                  <a:pt x="55418" y="412865"/>
                  <a:pt x="36401" y="408564"/>
                  <a:pt x="24938" y="399011"/>
                </a:cubicBezTo>
                <a:cubicBezTo>
                  <a:pt x="18206" y="393402"/>
                  <a:pt x="21133" y="381587"/>
                  <a:pt x="16625" y="374073"/>
                </a:cubicBezTo>
                <a:cubicBezTo>
                  <a:pt x="12593" y="367353"/>
                  <a:pt x="5542" y="362989"/>
                  <a:pt x="0" y="357447"/>
                </a:cubicBezTo>
                <a:cubicBezTo>
                  <a:pt x="2771" y="321425"/>
                  <a:pt x="3832" y="285231"/>
                  <a:pt x="8313" y="249382"/>
                </a:cubicBezTo>
                <a:cubicBezTo>
                  <a:pt x="9400" y="240687"/>
                  <a:pt x="12117" y="231958"/>
                  <a:pt x="16625" y="224444"/>
                </a:cubicBezTo>
                <a:cubicBezTo>
                  <a:pt x="20657" y="217723"/>
                  <a:pt x="27131" y="212714"/>
                  <a:pt x="33251" y="207818"/>
                </a:cubicBezTo>
                <a:cubicBezTo>
                  <a:pt x="41052" y="201577"/>
                  <a:pt x="49876" y="196735"/>
                  <a:pt x="58189" y="191193"/>
                </a:cubicBezTo>
                <a:cubicBezTo>
                  <a:pt x="63731" y="182880"/>
                  <a:pt x="68574" y="174056"/>
                  <a:pt x="74815" y="166255"/>
                </a:cubicBezTo>
                <a:cubicBezTo>
                  <a:pt x="85126" y="153366"/>
                  <a:pt x="101973" y="140207"/>
                  <a:pt x="116378" y="133004"/>
                </a:cubicBezTo>
                <a:cubicBezTo>
                  <a:pt x="124215" y="129085"/>
                  <a:pt x="133003" y="127462"/>
                  <a:pt x="141316" y="124691"/>
                </a:cubicBezTo>
                <a:cubicBezTo>
                  <a:pt x="156779" y="109229"/>
                  <a:pt x="161909" y="101926"/>
                  <a:pt x="182880" y="91440"/>
                </a:cubicBezTo>
                <a:cubicBezTo>
                  <a:pt x="190717" y="87521"/>
                  <a:pt x="199505" y="85898"/>
                  <a:pt x="207818" y="83127"/>
                </a:cubicBezTo>
                <a:cubicBezTo>
                  <a:pt x="236836" y="54111"/>
                  <a:pt x="217010" y="68979"/>
                  <a:pt x="274320" y="49876"/>
                </a:cubicBezTo>
                <a:lnTo>
                  <a:pt x="299258" y="41564"/>
                </a:lnTo>
                <a:cubicBezTo>
                  <a:pt x="307571" y="36022"/>
                  <a:pt x="315066" y="28996"/>
                  <a:pt x="324196" y="24938"/>
                </a:cubicBezTo>
                <a:cubicBezTo>
                  <a:pt x="375877" y="1969"/>
                  <a:pt x="395747" y="6145"/>
                  <a:pt x="457200" y="0"/>
                </a:cubicBezTo>
                <a:cubicBezTo>
                  <a:pt x="468284" y="2771"/>
                  <a:pt x="483016" y="-361"/>
                  <a:pt x="490451" y="8313"/>
                </a:cubicBezTo>
                <a:cubicBezTo>
                  <a:pt x="505568" y="25949"/>
                  <a:pt x="510772" y="87290"/>
                  <a:pt x="515389" y="108066"/>
                </a:cubicBezTo>
                <a:cubicBezTo>
                  <a:pt x="521125" y="133877"/>
                  <a:pt x="525382" y="135524"/>
                  <a:pt x="540327" y="157942"/>
                </a:cubicBezTo>
                <a:cubicBezTo>
                  <a:pt x="537556" y="196735"/>
                  <a:pt x="543726" y="237234"/>
                  <a:pt x="532015" y="274320"/>
                </a:cubicBezTo>
                <a:cubicBezTo>
                  <a:pt x="520777" y="309907"/>
                  <a:pt x="492706" y="315132"/>
                  <a:pt x="465513" y="324196"/>
                </a:cubicBezTo>
                <a:cubicBezTo>
                  <a:pt x="433040" y="356669"/>
                  <a:pt x="467113" y="327553"/>
                  <a:pt x="423949" y="349135"/>
                </a:cubicBezTo>
                <a:cubicBezTo>
                  <a:pt x="415013" y="353603"/>
                  <a:pt x="407947" y="361292"/>
                  <a:pt x="399011" y="365760"/>
                </a:cubicBezTo>
                <a:cubicBezTo>
                  <a:pt x="367025" y="381753"/>
                  <a:pt x="306000" y="380262"/>
                  <a:pt x="282633" y="382386"/>
                </a:cubicBezTo>
                <a:cubicBezTo>
                  <a:pt x="268778" y="385157"/>
                  <a:pt x="254776" y="387271"/>
                  <a:pt x="241069" y="390698"/>
                </a:cubicBezTo>
                <a:cubicBezTo>
                  <a:pt x="232568" y="392823"/>
                  <a:pt x="224774" y="397570"/>
                  <a:pt x="216131" y="399011"/>
                </a:cubicBezTo>
                <a:cubicBezTo>
                  <a:pt x="191381" y="403136"/>
                  <a:pt x="166188" y="404008"/>
                  <a:pt x="141316" y="407324"/>
                </a:cubicBezTo>
                <a:cubicBezTo>
                  <a:pt x="124609" y="409552"/>
                  <a:pt x="108023" y="412621"/>
                  <a:pt x="91440" y="415636"/>
                </a:cubicBezTo>
                <a:cubicBezTo>
                  <a:pt x="77539" y="418163"/>
                  <a:pt x="77586" y="418407"/>
                  <a:pt x="66502" y="41563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14504" y="232611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2001" y="1472190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Loch </a:t>
            </a:r>
            <a:r>
              <a:rPr lang="en-GB" sz="11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Bealaich</a:t>
            </a:r>
            <a:r>
              <a:rPr lang="en-GB" sz="1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Leamhain</a:t>
            </a:r>
            <a:endParaRPr lang="en-GB" sz="1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243075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1049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0392" y="422841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1087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300132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859633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chemeClr val="bg1">
                    <a:lumMod val="65000"/>
                  </a:schemeClr>
                </a:solidFill>
              </a:rPr>
              <a:t>Ardverikie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House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548680"/>
            <a:ext cx="200407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1087    Beinn a’ </a:t>
            </a:r>
            <a:r>
              <a:rPr lang="en-GB" sz="1100" dirty="0" err="1">
                <a:solidFill>
                  <a:schemeClr val="bg1">
                    <a:lumMod val="85000"/>
                  </a:schemeClr>
                </a:solidFill>
              </a:rPr>
              <a:t>Chlachair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1049    Mullach Coire an </a:t>
            </a:r>
            <a:r>
              <a:rPr lang="en-GB" sz="1100" dirty="0" err="1">
                <a:solidFill>
                  <a:schemeClr val="bg1">
                    <a:lumMod val="85000"/>
                  </a:schemeClr>
                </a:solidFill>
              </a:rPr>
              <a:t>Iubhair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  924    Creag </a:t>
            </a:r>
            <a:r>
              <a:rPr lang="en-GB" sz="1100" dirty="0" err="1">
                <a:solidFill>
                  <a:schemeClr val="bg1">
                    <a:lumMod val="85000"/>
                  </a:schemeClr>
                </a:solidFill>
              </a:rPr>
              <a:t>Pitridh</a:t>
            </a:r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8923" y="3401437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Am </a:t>
            </a:r>
            <a:r>
              <a:rPr lang="en-GB" sz="1100" dirty="0" err="1">
                <a:solidFill>
                  <a:schemeClr val="bg1">
                    <a:lumMod val="85000"/>
                  </a:schemeClr>
                </a:solidFill>
              </a:rPr>
              <a:t>Magh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181302" y="4705004"/>
            <a:ext cx="1072342" cy="1720734"/>
          </a:xfrm>
          <a:custGeom>
            <a:avLst/>
            <a:gdLst>
              <a:gd name="connsiteX0" fmla="*/ 24938 w 1072342"/>
              <a:gd name="connsiteY0" fmla="*/ 1720734 h 1720734"/>
              <a:gd name="connsiteX1" fmla="*/ 74814 w 1072342"/>
              <a:gd name="connsiteY1" fmla="*/ 1679171 h 1720734"/>
              <a:gd name="connsiteX2" fmla="*/ 91440 w 1072342"/>
              <a:gd name="connsiteY2" fmla="*/ 1662545 h 1720734"/>
              <a:gd name="connsiteX3" fmla="*/ 116378 w 1072342"/>
              <a:gd name="connsiteY3" fmla="*/ 1645920 h 1720734"/>
              <a:gd name="connsiteX4" fmla="*/ 149629 w 1072342"/>
              <a:gd name="connsiteY4" fmla="*/ 1612669 h 1720734"/>
              <a:gd name="connsiteX5" fmla="*/ 174567 w 1072342"/>
              <a:gd name="connsiteY5" fmla="*/ 1571105 h 1720734"/>
              <a:gd name="connsiteX6" fmla="*/ 182880 w 1072342"/>
              <a:gd name="connsiteY6" fmla="*/ 1546167 h 1720734"/>
              <a:gd name="connsiteX7" fmla="*/ 174567 w 1072342"/>
              <a:gd name="connsiteY7" fmla="*/ 1097280 h 1720734"/>
              <a:gd name="connsiteX8" fmla="*/ 124691 w 1072342"/>
              <a:gd name="connsiteY8" fmla="*/ 1014152 h 1720734"/>
              <a:gd name="connsiteX9" fmla="*/ 108065 w 1072342"/>
              <a:gd name="connsiteY9" fmla="*/ 997527 h 1720734"/>
              <a:gd name="connsiteX10" fmla="*/ 99753 w 1072342"/>
              <a:gd name="connsiteY10" fmla="*/ 972589 h 1720734"/>
              <a:gd name="connsiteX11" fmla="*/ 49876 w 1072342"/>
              <a:gd name="connsiteY11" fmla="*/ 906087 h 1720734"/>
              <a:gd name="connsiteX12" fmla="*/ 41563 w 1072342"/>
              <a:gd name="connsiteY12" fmla="*/ 881149 h 1720734"/>
              <a:gd name="connsiteX13" fmla="*/ 0 w 1072342"/>
              <a:gd name="connsiteY13" fmla="*/ 847898 h 1720734"/>
              <a:gd name="connsiteX14" fmla="*/ 24938 w 1072342"/>
              <a:gd name="connsiteY14" fmla="*/ 806334 h 1720734"/>
              <a:gd name="connsiteX15" fmla="*/ 33251 w 1072342"/>
              <a:gd name="connsiteY15" fmla="*/ 781396 h 1720734"/>
              <a:gd name="connsiteX16" fmla="*/ 66502 w 1072342"/>
              <a:gd name="connsiteY16" fmla="*/ 739832 h 1720734"/>
              <a:gd name="connsiteX17" fmla="*/ 116378 w 1072342"/>
              <a:gd name="connsiteY17" fmla="*/ 723207 h 1720734"/>
              <a:gd name="connsiteX18" fmla="*/ 141316 w 1072342"/>
              <a:gd name="connsiteY18" fmla="*/ 714894 h 1720734"/>
              <a:gd name="connsiteX19" fmla="*/ 207818 w 1072342"/>
              <a:gd name="connsiteY19" fmla="*/ 665018 h 1720734"/>
              <a:gd name="connsiteX20" fmla="*/ 232756 w 1072342"/>
              <a:gd name="connsiteY20" fmla="*/ 656705 h 1720734"/>
              <a:gd name="connsiteX21" fmla="*/ 249382 w 1072342"/>
              <a:gd name="connsiteY21" fmla="*/ 631767 h 1720734"/>
              <a:gd name="connsiteX22" fmla="*/ 299258 w 1072342"/>
              <a:gd name="connsiteY22" fmla="*/ 606829 h 1720734"/>
              <a:gd name="connsiteX23" fmla="*/ 315883 w 1072342"/>
              <a:gd name="connsiteY23" fmla="*/ 590203 h 1720734"/>
              <a:gd name="connsiteX24" fmla="*/ 382385 w 1072342"/>
              <a:gd name="connsiteY24" fmla="*/ 573578 h 1720734"/>
              <a:gd name="connsiteX25" fmla="*/ 473825 w 1072342"/>
              <a:gd name="connsiteY25" fmla="*/ 556952 h 1720734"/>
              <a:gd name="connsiteX26" fmla="*/ 498763 w 1072342"/>
              <a:gd name="connsiteY26" fmla="*/ 548640 h 1720734"/>
              <a:gd name="connsiteX27" fmla="*/ 523702 w 1072342"/>
              <a:gd name="connsiteY27" fmla="*/ 532014 h 1720734"/>
              <a:gd name="connsiteX28" fmla="*/ 615142 w 1072342"/>
              <a:gd name="connsiteY28" fmla="*/ 507076 h 1720734"/>
              <a:gd name="connsiteX29" fmla="*/ 640080 w 1072342"/>
              <a:gd name="connsiteY29" fmla="*/ 490451 h 1720734"/>
              <a:gd name="connsiteX30" fmla="*/ 689956 w 1072342"/>
              <a:gd name="connsiteY30" fmla="*/ 473825 h 1720734"/>
              <a:gd name="connsiteX31" fmla="*/ 723207 w 1072342"/>
              <a:gd name="connsiteY31" fmla="*/ 440574 h 1720734"/>
              <a:gd name="connsiteX32" fmla="*/ 756458 w 1072342"/>
              <a:gd name="connsiteY32" fmla="*/ 390698 h 1720734"/>
              <a:gd name="connsiteX33" fmla="*/ 814647 w 1072342"/>
              <a:gd name="connsiteY33" fmla="*/ 374072 h 1720734"/>
              <a:gd name="connsiteX34" fmla="*/ 839585 w 1072342"/>
              <a:gd name="connsiteY34" fmla="*/ 357447 h 1720734"/>
              <a:gd name="connsiteX35" fmla="*/ 872836 w 1072342"/>
              <a:gd name="connsiteY35" fmla="*/ 315883 h 1720734"/>
              <a:gd name="connsiteX36" fmla="*/ 906087 w 1072342"/>
              <a:gd name="connsiteY36" fmla="*/ 282632 h 1720734"/>
              <a:gd name="connsiteX37" fmla="*/ 922713 w 1072342"/>
              <a:gd name="connsiteY37" fmla="*/ 266007 h 1720734"/>
              <a:gd name="connsiteX38" fmla="*/ 939338 w 1072342"/>
              <a:gd name="connsiteY38" fmla="*/ 241069 h 1720734"/>
              <a:gd name="connsiteX39" fmla="*/ 947651 w 1072342"/>
              <a:gd name="connsiteY39" fmla="*/ 216131 h 1720734"/>
              <a:gd name="connsiteX40" fmla="*/ 997527 w 1072342"/>
              <a:gd name="connsiteY40" fmla="*/ 157941 h 1720734"/>
              <a:gd name="connsiteX41" fmla="*/ 1005840 w 1072342"/>
              <a:gd name="connsiteY41" fmla="*/ 133003 h 1720734"/>
              <a:gd name="connsiteX42" fmla="*/ 1022465 w 1072342"/>
              <a:gd name="connsiteY42" fmla="*/ 108065 h 1720734"/>
              <a:gd name="connsiteX43" fmla="*/ 1047403 w 1072342"/>
              <a:gd name="connsiteY43" fmla="*/ 66501 h 1720734"/>
              <a:gd name="connsiteX44" fmla="*/ 1072342 w 1072342"/>
              <a:gd name="connsiteY44" fmla="*/ 0 h 172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72342" h="1720734">
                <a:moveTo>
                  <a:pt x="24938" y="1720734"/>
                </a:moveTo>
                <a:cubicBezTo>
                  <a:pt x="41563" y="1706880"/>
                  <a:pt x="58527" y="1693422"/>
                  <a:pt x="74814" y="1679171"/>
                </a:cubicBezTo>
                <a:cubicBezTo>
                  <a:pt x="80712" y="1674010"/>
                  <a:pt x="85320" y="1667441"/>
                  <a:pt x="91440" y="1662545"/>
                </a:cubicBezTo>
                <a:cubicBezTo>
                  <a:pt x="99241" y="1656304"/>
                  <a:pt x="108793" y="1652422"/>
                  <a:pt x="116378" y="1645920"/>
                </a:cubicBezTo>
                <a:cubicBezTo>
                  <a:pt x="128279" y="1635719"/>
                  <a:pt x="149629" y="1612669"/>
                  <a:pt x="149629" y="1612669"/>
                </a:cubicBezTo>
                <a:cubicBezTo>
                  <a:pt x="173178" y="1542024"/>
                  <a:pt x="140335" y="1628159"/>
                  <a:pt x="174567" y="1571105"/>
                </a:cubicBezTo>
                <a:cubicBezTo>
                  <a:pt x="179075" y="1563591"/>
                  <a:pt x="180109" y="1554480"/>
                  <a:pt x="182880" y="1546167"/>
                </a:cubicBezTo>
                <a:cubicBezTo>
                  <a:pt x="180109" y="1396538"/>
                  <a:pt x="182040" y="1246748"/>
                  <a:pt x="174567" y="1097280"/>
                </a:cubicBezTo>
                <a:cubicBezTo>
                  <a:pt x="172295" y="1051843"/>
                  <a:pt x="153063" y="1042523"/>
                  <a:pt x="124691" y="1014152"/>
                </a:cubicBezTo>
                <a:lnTo>
                  <a:pt x="108065" y="997527"/>
                </a:lnTo>
                <a:cubicBezTo>
                  <a:pt x="105294" y="989214"/>
                  <a:pt x="104261" y="980103"/>
                  <a:pt x="99753" y="972589"/>
                </a:cubicBezTo>
                <a:cubicBezTo>
                  <a:pt x="70210" y="923351"/>
                  <a:pt x="84384" y="1009606"/>
                  <a:pt x="49876" y="906087"/>
                </a:cubicBezTo>
                <a:cubicBezTo>
                  <a:pt x="47105" y="897774"/>
                  <a:pt x="46071" y="888663"/>
                  <a:pt x="41563" y="881149"/>
                </a:cubicBezTo>
                <a:cubicBezTo>
                  <a:pt x="33665" y="867986"/>
                  <a:pt x="11329" y="855451"/>
                  <a:pt x="0" y="847898"/>
                </a:cubicBezTo>
                <a:cubicBezTo>
                  <a:pt x="23549" y="777253"/>
                  <a:pt x="-9294" y="863388"/>
                  <a:pt x="24938" y="806334"/>
                </a:cubicBezTo>
                <a:cubicBezTo>
                  <a:pt x="29446" y="798820"/>
                  <a:pt x="29332" y="789233"/>
                  <a:pt x="33251" y="781396"/>
                </a:cubicBezTo>
                <a:cubicBezTo>
                  <a:pt x="37167" y="773564"/>
                  <a:pt x="56192" y="744987"/>
                  <a:pt x="66502" y="739832"/>
                </a:cubicBezTo>
                <a:cubicBezTo>
                  <a:pt x="82176" y="731995"/>
                  <a:pt x="99753" y="728749"/>
                  <a:pt x="116378" y="723207"/>
                </a:cubicBezTo>
                <a:lnTo>
                  <a:pt x="141316" y="714894"/>
                </a:lnTo>
                <a:cubicBezTo>
                  <a:pt x="161010" y="695201"/>
                  <a:pt x="179622" y="674417"/>
                  <a:pt x="207818" y="665018"/>
                </a:cubicBezTo>
                <a:lnTo>
                  <a:pt x="232756" y="656705"/>
                </a:lnTo>
                <a:cubicBezTo>
                  <a:pt x="238298" y="648392"/>
                  <a:pt x="242318" y="638831"/>
                  <a:pt x="249382" y="631767"/>
                </a:cubicBezTo>
                <a:cubicBezTo>
                  <a:pt x="265498" y="615651"/>
                  <a:pt x="278973" y="613590"/>
                  <a:pt x="299258" y="606829"/>
                </a:cubicBezTo>
                <a:cubicBezTo>
                  <a:pt x="304800" y="601287"/>
                  <a:pt x="309163" y="594235"/>
                  <a:pt x="315883" y="590203"/>
                </a:cubicBezTo>
                <a:cubicBezTo>
                  <a:pt x="328986" y="582342"/>
                  <a:pt x="372927" y="575680"/>
                  <a:pt x="382385" y="573578"/>
                </a:cubicBezTo>
                <a:cubicBezTo>
                  <a:pt x="452933" y="557900"/>
                  <a:pt x="372961" y="571362"/>
                  <a:pt x="473825" y="556952"/>
                </a:cubicBezTo>
                <a:cubicBezTo>
                  <a:pt x="482138" y="554181"/>
                  <a:pt x="490926" y="552559"/>
                  <a:pt x="498763" y="548640"/>
                </a:cubicBezTo>
                <a:cubicBezTo>
                  <a:pt x="507699" y="544172"/>
                  <a:pt x="514347" y="535522"/>
                  <a:pt x="523702" y="532014"/>
                </a:cubicBezTo>
                <a:cubicBezTo>
                  <a:pt x="559391" y="518630"/>
                  <a:pt x="580463" y="530195"/>
                  <a:pt x="615142" y="507076"/>
                </a:cubicBezTo>
                <a:cubicBezTo>
                  <a:pt x="623455" y="501534"/>
                  <a:pt x="630951" y="494509"/>
                  <a:pt x="640080" y="490451"/>
                </a:cubicBezTo>
                <a:cubicBezTo>
                  <a:pt x="656094" y="483333"/>
                  <a:pt x="689956" y="473825"/>
                  <a:pt x="689956" y="473825"/>
                </a:cubicBezTo>
                <a:cubicBezTo>
                  <a:pt x="701040" y="462741"/>
                  <a:pt x="714512" y="453616"/>
                  <a:pt x="723207" y="440574"/>
                </a:cubicBezTo>
                <a:cubicBezTo>
                  <a:pt x="734291" y="423949"/>
                  <a:pt x="737073" y="395544"/>
                  <a:pt x="756458" y="390698"/>
                </a:cubicBezTo>
                <a:cubicBezTo>
                  <a:pt x="767113" y="388034"/>
                  <a:pt x="802720" y="380035"/>
                  <a:pt x="814647" y="374072"/>
                </a:cubicBezTo>
                <a:cubicBezTo>
                  <a:pt x="823583" y="369604"/>
                  <a:pt x="831784" y="363688"/>
                  <a:pt x="839585" y="357447"/>
                </a:cubicBezTo>
                <a:cubicBezTo>
                  <a:pt x="865311" y="336866"/>
                  <a:pt x="849268" y="343379"/>
                  <a:pt x="872836" y="315883"/>
                </a:cubicBezTo>
                <a:cubicBezTo>
                  <a:pt x="883037" y="303982"/>
                  <a:pt x="895003" y="293716"/>
                  <a:pt x="906087" y="282632"/>
                </a:cubicBezTo>
                <a:cubicBezTo>
                  <a:pt x="911629" y="277090"/>
                  <a:pt x="918366" y="272528"/>
                  <a:pt x="922713" y="266007"/>
                </a:cubicBezTo>
                <a:cubicBezTo>
                  <a:pt x="928255" y="257694"/>
                  <a:pt x="934870" y="250005"/>
                  <a:pt x="939338" y="241069"/>
                </a:cubicBezTo>
                <a:cubicBezTo>
                  <a:pt x="943257" y="233232"/>
                  <a:pt x="942558" y="223261"/>
                  <a:pt x="947651" y="216131"/>
                </a:cubicBezTo>
                <a:cubicBezTo>
                  <a:pt x="981743" y="168402"/>
                  <a:pt x="976174" y="200647"/>
                  <a:pt x="997527" y="157941"/>
                </a:cubicBezTo>
                <a:cubicBezTo>
                  <a:pt x="1001446" y="150104"/>
                  <a:pt x="1001921" y="140840"/>
                  <a:pt x="1005840" y="133003"/>
                </a:cubicBezTo>
                <a:cubicBezTo>
                  <a:pt x="1010308" y="124067"/>
                  <a:pt x="1017997" y="117001"/>
                  <a:pt x="1022465" y="108065"/>
                </a:cubicBezTo>
                <a:cubicBezTo>
                  <a:pt x="1044047" y="64900"/>
                  <a:pt x="1014931" y="98975"/>
                  <a:pt x="1047403" y="66501"/>
                </a:cubicBezTo>
                <a:cubicBezTo>
                  <a:pt x="1065988" y="10747"/>
                  <a:pt x="1056191" y="32299"/>
                  <a:pt x="1072342" y="0"/>
                </a:cubicBezTo>
              </a:path>
            </a:pathLst>
          </a:cu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5253644" y="2211185"/>
            <a:ext cx="2219498" cy="2485506"/>
          </a:xfrm>
          <a:custGeom>
            <a:avLst/>
            <a:gdLst>
              <a:gd name="connsiteX0" fmla="*/ 0 w 2219498"/>
              <a:gd name="connsiteY0" fmla="*/ 2485506 h 2485506"/>
              <a:gd name="connsiteX1" fmla="*/ 58189 w 2219498"/>
              <a:gd name="connsiteY1" fmla="*/ 2402379 h 2485506"/>
              <a:gd name="connsiteX2" fmla="*/ 83127 w 2219498"/>
              <a:gd name="connsiteY2" fmla="*/ 2360815 h 2485506"/>
              <a:gd name="connsiteX3" fmla="*/ 108065 w 2219498"/>
              <a:gd name="connsiteY3" fmla="*/ 2319251 h 2485506"/>
              <a:gd name="connsiteX4" fmla="*/ 124691 w 2219498"/>
              <a:gd name="connsiteY4" fmla="*/ 2269375 h 2485506"/>
              <a:gd name="connsiteX5" fmla="*/ 141316 w 2219498"/>
              <a:gd name="connsiteY5" fmla="*/ 2244437 h 2485506"/>
              <a:gd name="connsiteX6" fmla="*/ 166254 w 2219498"/>
              <a:gd name="connsiteY6" fmla="*/ 2202873 h 2485506"/>
              <a:gd name="connsiteX7" fmla="*/ 199505 w 2219498"/>
              <a:gd name="connsiteY7" fmla="*/ 2161310 h 2485506"/>
              <a:gd name="connsiteX8" fmla="*/ 207818 w 2219498"/>
              <a:gd name="connsiteY8" fmla="*/ 2136371 h 2485506"/>
              <a:gd name="connsiteX9" fmla="*/ 241069 w 2219498"/>
              <a:gd name="connsiteY9" fmla="*/ 2086495 h 2485506"/>
              <a:gd name="connsiteX10" fmla="*/ 282632 w 2219498"/>
              <a:gd name="connsiteY10" fmla="*/ 2044931 h 2485506"/>
              <a:gd name="connsiteX11" fmla="*/ 324196 w 2219498"/>
              <a:gd name="connsiteY11" fmla="*/ 1986742 h 2485506"/>
              <a:gd name="connsiteX12" fmla="*/ 340821 w 2219498"/>
              <a:gd name="connsiteY12" fmla="*/ 1961804 h 2485506"/>
              <a:gd name="connsiteX13" fmla="*/ 349134 w 2219498"/>
              <a:gd name="connsiteY13" fmla="*/ 1936866 h 2485506"/>
              <a:gd name="connsiteX14" fmla="*/ 365760 w 2219498"/>
              <a:gd name="connsiteY14" fmla="*/ 1920240 h 2485506"/>
              <a:gd name="connsiteX15" fmla="*/ 399011 w 2219498"/>
              <a:gd name="connsiteY15" fmla="*/ 1878677 h 2485506"/>
              <a:gd name="connsiteX16" fmla="*/ 423949 w 2219498"/>
              <a:gd name="connsiteY16" fmla="*/ 1837113 h 2485506"/>
              <a:gd name="connsiteX17" fmla="*/ 440574 w 2219498"/>
              <a:gd name="connsiteY17" fmla="*/ 1812175 h 2485506"/>
              <a:gd name="connsiteX18" fmla="*/ 473825 w 2219498"/>
              <a:gd name="connsiteY18" fmla="*/ 1778924 h 2485506"/>
              <a:gd name="connsiteX19" fmla="*/ 490451 w 2219498"/>
              <a:gd name="connsiteY19" fmla="*/ 1762299 h 2485506"/>
              <a:gd name="connsiteX20" fmla="*/ 515389 w 2219498"/>
              <a:gd name="connsiteY20" fmla="*/ 1720735 h 2485506"/>
              <a:gd name="connsiteX21" fmla="*/ 540327 w 2219498"/>
              <a:gd name="connsiteY21" fmla="*/ 1679171 h 2485506"/>
              <a:gd name="connsiteX22" fmla="*/ 573578 w 2219498"/>
              <a:gd name="connsiteY22" fmla="*/ 1612670 h 2485506"/>
              <a:gd name="connsiteX23" fmla="*/ 598516 w 2219498"/>
              <a:gd name="connsiteY23" fmla="*/ 1562793 h 2485506"/>
              <a:gd name="connsiteX24" fmla="*/ 606829 w 2219498"/>
              <a:gd name="connsiteY24" fmla="*/ 1537855 h 2485506"/>
              <a:gd name="connsiteX25" fmla="*/ 623454 w 2219498"/>
              <a:gd name="connsiteY25" fmla="*/ 1512917 h 2485506"/>
              <a:gd name="connsiteX26" fmla="*/ 631767 w 2219498"/>
              <a:gd name="connsiteY26" fmla="*/ 1487979 h 2485506"/>
              <a:gd name="connsiteX27" fmla="*/ 689956 w 2219498"/>
              <a:gd name="connsiteY27" fmla="*/ 1421477 h 2485506"/>
              <a:gd name="connsiteX28" fmla="*/ 706581 w 2219498"/>
              <a:gd name="connsiteY28" fmla="*/ 1396539 h 2485506"/>
              <a:gd name="connsiteX29" fmla="*/ 714894 w 2219498"/>
              <a:gd name="connsiteY29" fmla="*/ 1371600 h 2485506"/>
              <a:gd name="connsiteX30" fmla="*/ 739832 w 2219498"/>
              <a:gd name="connsiteY30" fmla="*/ 1354975 h 2485506"/>
              <a:gd name="connsiteX31" fmla="*/ 773083 w 2219498"/>
              <a:gd name="connsiteY31" fmla="*/ 1321724 h 2485506"/>
              <a:gd name="connsiteX32" fmla="*/ 781396 w 2219498"/>
              <a:gd name="connsiteY32" fmla="*/ 1296786 h 2485506"/>
              <a:gd name="connsiteX33" fmla="*/ 822960 w 2219498"/>
              <a:gd name="connsiteY33" fmla="*/ 1263535 h 2485506"/>
              <a:gd name="connsiteX34" fmla="*/ 847898 w 2219498"/>
              <a:gd name="connsiteY34" fmla="*/ 1238597 h 2485506"/>
              <a:gd name="connsiteX35" fmla="*/ 897774 w 2219498"/>
              <a:gd name="connsiteY35" fmla="*/ 1213659 h 2485506"/>
              <a:gd name="connsiteX36" fmla="*/ 914400 w 2219498"/>
              <a:gd name="connsiteY36" fmla="*/ 1188720 h 2485506"/>
              <a:gd name="connsiteX37" fmla="*/ 972589 w 2219498"/>
              <a:gd name="connsiteY37" fmla="*/ 1188720 h 2485506"/>
              <a:gd name="connsiteX38" fmla="*/ 1022465 w 2219498"/>
              <a:gd name="connsiteY38" fmla="*/ 1205346 h 2485506"/>
              <a:gd name="connsiteX39" fmla="*/ 1130531 w 2219498"/>
              <a:gd name="connsiteY39" fmla="*/ 1197033 h 2485506"/>
              <a:gd name="connsiteX40" fmla="*/ 1180407 w 2219498"/>
              <a:gd name="connsiteY40" fmla="*/ 1163782 h 2485506"/>
              <a:gd name="connsiteX41" fmla="*/ 1205345 w 2219498"/>
              <a:gd name="connsiteY41" fmla="*/ 1155470 h 2485506"/>
              <a:gd name="connsiteX42" fmla="*/ 1230283 w 2219498"/>
              <a:gd name="connsiteY42" fmla="*/ 1138844 h 2485506"/>
              <a:gd name="connsiteX43" fmla="*/ 1280160 w 2219498"/>
              <a:gd name="connsiteY43" fmla="*/ 1122219 h 2485506"/>
              <a:gd name="connsiteX44" fmla="*/ 1305098 w 2219498"/>
              <a:gd name="connsiteY44" fmla="*/ 1105593 h 2485506"/>
              <a:gd name="connsiteX45" fmla="*/ 1454727 w 2219498"/>
              <a:gd name="connsiteY45" fmla="*/ 1072342 h 2485506"/>
              <a:gd name="connsiteX46" fmla="*/ 1504603 w 2219498"/>
              <a:gd name="connsiteY46" fmla="*/ 1055717 h 2485506"/>
              <a:gd name="connsiteX47" fmla="*/ 1529541 w 2219498"/>
              <a:gd name="connsiteY47" fmla="*/ 1047404 h 2485506"/>
              <a:gd name="connsiteX48" fmla="*/ 1546167 w 2219498"/>
              <a:gd name="connsiteY48" fmla="*/ 1030779 h 2485506"/>
              <a:gd name="connsiteX49" fmla="*/ 1604356 w 2219498"/>
              <a:gd name="connsiteY49" fmla="*/ 1014153 h 2485506"/>
              <a:gd name="connsiteX50" fmla="*/ 1637607 w 2219498"/>
              <a:gd name="connsiteY50" fmla="*/ 972590 h 2485506"/>
              <a:gd name="connsiteX51" fmla="*/ 1645920 w 2219498"/>
              <a:gd name="connsiteY51" fmla="*/ 540328 h 2485506"/>
              <a:gd name="connsiteX52" fmla="*/ 1679171 w 2219498"/>
              <a:gd name="connsiteY52" fmla="*/ 507077 h 2485506"/>
              <a:gd name="connsiteX53" fmla="*/ 1695796 w 2219498"/>
              <a:gd name="connsiteY53" fmla="*/ 490451 h 2485506"/>
              <a:gd name="connsiteX54" fmla="*/ 1720734 w 2219498"/>
              <a:gd name="connsiteY54" fmla="*/ 482139 h 2485506"/>
              <a:gd name="connsiteX55" fmla="*/ 1737360 w 2219498"/>
              <a:gd name="connsiteY55" fmla="*/ 465513 h 2485506"/>
              <a:gd name="connsiteX56" fmla="*/ 1770611 w 2219498"/>
              <a:gd name="connsiteY56" fmla="*/ 440575 h 2485506"/>
              <a:gd name="connsiteX57" fmla="*/ 1812174 w 2219498"/>
              <a:gd name="connsiteY57" fmla="*/ 407324 h 2485506"/>
              <a:gd name="connsiteX58" fmla="*/ 1845425 w 2219498"/>
              <a:gd name="connsiteY58" fmla="*/ 374073 h 2485506"/>
              <a:gd name="connsiteX59" fmla="*/ 1903614 w 2219498"/>
              <a:gd name="connsiteY59" fmla="*/ 324197 h 2485506"/>
              <a:gd name="connsiteX60" fmla="*/ 1920240 w 2219498"/>
              <a:gd name="connsiteY60" fmla="*/ 232757 h 2485506"/>
              <a:gd name="connsiteX61" fmla="*/ 1936865 w 2219498"/>
              <a:gd name="connsiteY61" fmla="*/ 182880 h 2485506"/>
              <a:gd name="connsiteX62" fmla="*/ 1961803 w 2219498"/>
              <a:gd name="connsiteY62" fmla="*/ 166255 h 2485506"/>
              <a:gd name="connsiteX63" fmla="*/ 1978429 w 2219498"/>
              <a:gd name="connsiteY63" fmla="*/ 149630 h 2485506"/>
              <a:gd name="connsiteX64" fmla="*/ 2028305 w 2219498"/>
              <a:gd name="connsiteY64" fmla="*/ 116379 h 2485506"/>
              <a:gd name="connsiteX65" fmla="*/ 2053243 w 2219498"/>
              <a:gd name="connsiteY65" fmla="*/ 99753 h 2485506"/>
              <a:gd name="connsiteX66" fmla="*/ 2078181 w 2219498"/>
              <a:gd name="connsiteY66" fmla="*/ 91440 h 2485506"/>
              <a:gd name="connsiteX67" fmla="*/ 2094807 w 2219498"/>
              <a:gd name="connsiteY67" fmla="*/ 74815 h 2485506"/>
              <a:gd name="connsiteX68" fmla="*/ 2144683 w 2219498"/>
              <a:gd name="connsiteY68" fmla="*/ 58190 h 2485506"/>
              <a:gd name="connsiteX69" fmla="*/ 2161309 w 2219498"/>
              <a:gd name="connsiteY69" fmla="*/ 41564 h 2485506"/>
              <a:gd name="connsiteX70" fmla="*/ 2186247 w 2219498"/>
              <a:gd name="connsiteY70" fmla="*/ 33251 h 2485506"/>
              <a:gd name="connsiteX71" fmla="*/ 2219498 w 2219498"/>
              <a:gd name="connsiteY71" fmla="*/ 0 h 248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219498" h="2485506">
                <a:moveTo>
                  <a:pt x="0" y="2485506"/>
                </a:moveTo>
                <a:cubicBezTo>
                  <a:pt x="45717" y="2412358"/>
                  <a:pt x="23078" y="2437488"/>
                  <a:pt x="58189" y="2402379"/>
                </a:cubicBezTo>
                <a:cubicBezTo>
                  <a:pt x="81733" y="2331739"/>
                  <a:pt x="48898" y="2417861"/>
                  <a:pt x="83127" y="2360815"/>
                </a:cubicBezTo>
                <a:cubicBezTo>
                  <a:pt x="115505" y="2306854"/>
                  <a:pt x="65936" y="2361382"/>
                  <a:pt x="108065" y="2319251"/>
                </a:cubicBezTo>
                <a:cubicBezTo>
                  <a:pt x="113607" y="2302626"/>
                  <a:pt x="114970" y="2283957"/>
                  <a:pt x="124691" y="2269375"/>
                </a:cubicBezTo>
                <a:cubicBezTo>
                  <a:pt x="130233" y="2261062"/>
                  <a:pt x="136848" y="2253373"/>
                  <a:pt x="141316" y="2244437"/>
                </a:cubicBezTo>
                <a:cubicBezTo>
                  <a:pt x="162898" y="2201272"/>
                  <a:pt x="133782" y="2235347"/>
                  <a:pt x="166254" y="2202873"/>
                </a:cubicBezTo>
                <a:cubicBezTo>
                  <a:pt x="187150" y="2140188"/>
                  <a:pt x="156532" y="2215026"/>
                  <a:pt x="199505" y="2161310"/>
                </a:cubicBezTo>
                <a:cubicBezTo>
                  <a:pt x="204979" y="2154467"/>
                  <a:pt x="203562" y="2144031"/>
                  <a:pt x="207818" y="2136371"/>
                </a:cubicBezTo>
                <a:cubicBezTo>
                  <a:pt x="217522" y="2118904"/>
                  <a:pt x="226940" y="2100624"/>
                  <a:pt x="241069" y="2086495"/>
                </a:cubicBezTo>
                <a:lnTo>
                  <a:pt x="282632" y="2044931"/>
                </a:lnTo>
                <a:cubicBezTo>
                  <a:pt x="303254" y="1983069"/>
                  <a:pt x="271598" y="2065641"/>
                  <a:pt x="324196" y="1986742"/>
                </a:cubicBezTo>
                <a:cubicBezTo>
                  <a:pt x="329738" y="1978429"/>
                  <a:pt x="336353" y="1970740"/>
                  <a:pt x="340821" y="1961804"/>
                </a:cubicBezTo>
                <a:cubicBezTo>
                  <a:pt x="344740" y="1953967"/>
                  <a:pt x="344626" y="1944380"/>
                  <a:pt x="349134" y="1936866"/>
                </a:cubicBezTo>
                <a:cubicBezTo>
                  <a:pt x="353166" y="1930145"/>
                  <a:pt x="360864" y="1926360"/>
                  <a:pt x="365760" y="1920240"/>
                </a:cubicBezTo>
                <a:cubicBezTo>
                  <a:pt x="407701" y="1867814"/>
                  <a:pt x="358871" y="1918814"/>
                  <a:pt x="399011" y="1878677"/>
                </a:cubicBezTo>
                <a:cubicBezTo>
                  <a:pt x="413446" y="1835369"/>
                  <a:pt x="397867" y="1869715"/>
                  <a:pt x="423949" y="1837113"/>
                </a:cubicBezTo>
                <a:cubicBezTo>
                  <a:pt x="430190" y="1829312"/>
                  <a:pt x="434072" y="1819760"/>
                  <a:pt x="440574" y="1812175"/>
                </a:cubicBezTo>
                <a:cubicBezTo>
                  <a:pt x="450775" y="1800274"/>
                  <a:pt x="462741" y="1790008"/>
                  <a:pt x="473825" y="1778924"/>
                </a:cubicBezTo>
                <a:lnTo>
                  <a:pt x="490451" y="1762299"/>
                </a:lnTo>
                <a:cubicBezTo>
                  <a:pt x="513997" y="1691653"/>
                  <a:pt x="481158" y="1777786"/>
                  <a:pt x="515389" y="1720735"/>
                </a:cubicBezTo>
                <a:cubicBezTo>
                  <a:pt x="547764" y="1666776"/>
                  <a:pt x="498198" y="1721300"/>
                  <a:pt x="540327" y="1679171"/>
                </a:cubicBezTo>
                <a:cubicBezTo>
                  <a:pt x="559430" y="1621860"/>
                  <a:pt x="544560" y="1641686"/>
                  <a:pt x="573578" y="1612670"/>
                </a:cubicBezTo>
                <a:cubicBezTo>
                  <a:pt x="594472" y="1549987"/>
                  <a:pt x="566288" y="1627248"/>
                  <a:pt x="598516" y="1562793"/>
                </a:cubicBezTo>
                <a:cubicBezTo>
                  <a:pt x="602435" y="1554956"/>
                  <a:pt x="602910" y="1545692"/>
                  <a:pt x="606829" y="1537855"/>
                </a:cubicBezTo>
                <a:cubicBezTo>
                  <a:pt x="611297" y="1528919"/>
                  <a:pt x="618986" y="1521853"/>
                  <a:pt x="623454" y="1512917"/>
                </a:cubicBezTo>
                <a:cubicBezTo>
                  <a:pt x="627373" y="1505080"/>
                  <a:pt x="627512" y="1495639"/>
                  <a:pt x="631767" y="1487979"/>
                </a:cubicBezTo>
                <a:cubicBezTo>
                  <a:pt x="660292" y="1436634"/>
                  <a:pt x="653526" y="1445763"/>
                  <a:pt x="689956" y="1421477"/>
                </a:cubicBezTo>
                <a:cubicBezTo>
                  <a:pt x="695498" y="1413164"/>
                  <a:pt x="702113" y="1405475"/>
                  <a:pt x="706581" y="1396539"/>
                </a:cubicBezTo>
                <a:cubicBezTo>
                  <a:pt x="710500" y="1388701"/>
                  <a:pt x="709420" y="1378443"/>
                  <a:pt x="714894" y="1371600"/>
                </a:cubicBezTo>
                <a:cubicBezTo>
                  <a:pt x="721135" y="1363799"/>
                  <a:pt x="732247" y="1361477"/>
                  <a:pt x="739832" y="1354975"/>
                </a:cubicBezTo>
                <a:cubicBezTo>
                  <a:pt x="751733" y="1344774"/>
                  <a:pt x="773083" y="1321724"/>
                  <a:pt x="773083" y="1321724"/>
                </a:cubicBezTo>
                <a:cubicBezTo>
                  <a:pt x="775854" y="1313411"/>
                  <a:pt x="776888" y="1304300"/>
                  <a:pt x="781396" y="1296786"/>
                </a:cubicBezTo>
                <a:cubicBezTo>
                  <a:pt x="791072" y="1280659"/>
                  <a:pt x="809364" y="1274865"/>
                  <a:pt x="822960" y="1263535"/>
                </a:cubicBezTo>
                <a:cubicBezTo>
                  <a:pt x="831991" y="1256009"/>
                  <a:pt x="838867" y="1246123"/>
                  <a:pt x="847898" y="1238597"/>
                </a:cubicBezTo>
                <a:cubicBezTo>
                  <a:pt x="869385" y="1220691"/>
                  <a:pt x="872778" y="1221990"/>
                  <a:pt x="897774" y="1213659"/>
                </a:cubicBezTo>
                <a:cubicBezTo>
                  <a:pt x="903316" y="1205346"/>
                  <a:pt x="906598" y="1194961"/>
                  <a:pt x="914400" y="1188720"/>
                </a:cubicBezTo>
                <a:cubicBezTo>
                  <a:pt x="933542" y="1173407"/>
                  <a:pt x="952527" y="1182701"/>
                  <a:pt x="972589" y="1188720"/>
                </a:cubicBezTo>
                <a:cubicBezTo>
                  <a:pt x="989375" y="1193756"/>
                  <a:pt x="1022465" y="1205346"/>
                  <a:pt x="1022465" y="1205346"/>
                </a:cubicBezTo>
                <a:cubicBezTo>
                  <a:pt x="1058487" y="1202575"/>
                  <a:pt x="1095592" y="1206228"/>
                  <a:pt x="1130531" y="1197033"/>
                </a:cubicBezTo>
                <a:cubicBezTo>
                  <a:pt x="1149854" y="1191948"/>
                  <a:pt x="1161451" y="1170100"/>
                  <a:pt x="1180407" y="1163782"/>
                </a:cubicBezTo>
                <a:lnTo>
                  <a:pt x="1205345" y="1155470"/>
                </a:lnTo>
                <a:cubicBezTo>
                  <a:pt x="1213658" y="1149928"/>
                  <a:pt x="1221153" y="1142902"/>
                  <a:pt x="1230283" y="1138844"/>
                </a:cubicBezTo>
                <a:cubicBezTo>
                  <a:pt x="1246297" y="1131726"/>
                  <a:pt x="1280160" y="1122219"/>
                  <a:pt x="1280160" y="1122219"/>
                </a:cubicBezTo>
                <a:cubicBezTo>
                  <a:pt x="1288473" y="1116677"/>
                  <a:pt x="1295968" y="1109651"/>
                  <a:pt x="1305098" y="1105593"/>
                </a:cubicBezTo>
                <a:cubicBezTo>
                  <a:pt x="1396350" y="1065036"/>
                  <a:pt x="1319614" y="1117379"/>
                  <a:pt x="1454727" y="1072342"/>
                </a:cubicBezTo>
                <a:lnTo>
                  <a:pt x="1504603" y="1055717"/>
                </a:lnTo>
                <a:lnTo>
                  <a:pt x="1529541" y="1047404"/>
                </a:lnTo>
                <a:cubicBezTo>
                  <a:pt x="1535083" y="1041862"/>
                  <a:pt x="1539447" y="1034811"/>
                  <a:pt x="1546167" y="1030779"/>
                </a:cubicBezTo>
                <a:cubicBezTo>
                  <a:pt x="1554686" y="1025668"/>
                  <a:pt x="1598144" y="1015706"/>
                  <a:pt x="1604356" y="1014153"/>
                </a:cubicBezTo>
                <a:cubicBezTo>
                  <a:pt x="1624642" y="1000629"/>
                  <a:pt x="1636609" y="1000023"/>
                  <a:pt x="1637607" y="972590"/>
                </a:cubicBezTo>
                <a:cubicBezTo>
                  <a:pt x="1642844" y="828571"/>
                  <a:pt x="1633104" y="683871"/>
                  <a:pt x="1645920" y="540328"/>
                </a:cubicBezTo>
                <a:cubicBezTo>
                  <a:pt x="1647314" y="524715"/>
                  <a:pt x="1668087" y="518161"/>
                  <a:pt x="1679171" y="507077"/>
                </a:cubicBezTo>
                <a:cubicBezTo>
                  <a:pt x="1684713" y="501535"/>
                  <a:pt x="1688361" y="492929"/>
                  <a:pt x="1695796" y="490451"/>
                </a:cubicBezTo>
                <a:lnTo>
                  <a:pt x="1720734" y="482139"/>
                </a:lnTo>
                <a:cubicBezTo>
                  <a:pt x="1726276" y="476597"/>
                  <a:pt x="1731339" y="470530"/>
                  <a:pt x="1737360" y="465513"/>
                </a:cubicBezTo>
                <a:cubicBezTo>
                  <a:pt x="1748003" y="456644"/>
                  <a:pt x="1760814" y="450372"/>
                  <a:pt x="1770611" y="440575"/>
                </a:cubicBezTo>
                <a:cubicBezTo>
                  <a:pt x="1808212" y="402974"/>
                  <a:pt x="1763624" y="423508"/>
                  <a:pt x="1812174" y="407324"/>
                </a:cubicBezTo>
                <a:cubicBezTo>
                  <a:pt x="1823258" y="396240"/>
                  <a:pt x="1832885" y="383478"/>
                  <a:pt x="1845425" y="374073"/>
                </a:cubicBezTo>
                <a:cubicBezTo>
                  <a:pt x="1888081" y="342082"/>
                  <a:pt x="1868879" y="358932"/>
                  <a:pt x="1903614" y="324197"/>
                </a:cubicBezTo>
                <a:cubicBezTo>
                  <a:pt x="1906331" y="307898"/>
                  <a:pt x="1915260" y="251018"/>
                  <a:pt x="1920240" y="232757"/>
                </a:cubicBezTo>
                <a:cubicBezTo>
                  <a:pt x="1924851" y="215850"/>
                  <a:pt x="1922283" y="192601"/>
                  <a:pt x="1936865" y="182880"/>
                </a:cubicBezTo>
                <a:cubicBezTo>
                  <a:pt x="1945178" y="177338"/>
                  <a:pt x="1954002" y="172496"/>
                  <a:pt x="1961803" y="166255"/>
                </a:cubicBezTo>
                <a:cubicBezTo>
                  <a:pt x="1967923" y="161359"/>
                  <a:pt x="1972159" y="154332"/>
                  <a:pt x="1978429" y="149630"/>
                </a:cubicBezTo>
                <a:cubicBezTo>
                  <a:pt x="1994414" y="137641"/>
                  <a:pt x="2011680" y="127463"/>
                  <a:pt x="2028305" y="116379"/>
                </a:cubicBezTo>
                <a:cubicBezTo>
                  <a:pt x="2036618" y="110837"/>
                  <a:pt x="2043765" y="102912"/>
                  <a:pt x="2053243" y="99753"/>
                </a:cubicBezTo>
                <a:lnTo>
                  <a:pt x="2078181" y="91440"/>
                </a:lnTo>
                <a:cubicBezTo>
                  <a:pt x="2083723" y="85898"/>
                  <a:pt x="2087797" y="78320"/>
                  <a:pt x="2094807" y="74815"/>
                </a:cubicBezTo>
                <a:cubicBezTo>
                  <a:pt x="2110482" y="66978"/>
                  <a:pt x="2144683" y="58190"/>
                  <a:pt x="2144683" y="58190"/>
                </a:cubicBezTo>
                <a:cubicBezTo>
                  <a:pt x="2150225" y="52648"/>
                  <a:pt x="2154588" y="45596"/>
                  <a:pt x="2161309" y="41564"/>
                </a:cubicBezTo>
                <a:cubicBezTo>
                  <a:pt x="2168823" y="37056"/>
                  <a:pt x="2179405" y="38725"/>
                  <a:pt x="2186247" y="33251"/>
                </a:cubicBezTo>
                <a:cubicBezTo>
                  <a:pt x="2253119" y="-20248"/>
                  <a:pt x="2164905" y="27297"/>
                  <a:pt x="2219498" y="0"/>
                </a:cubicBezTo>
              </a:path>
            </a:pathLst>
          </a:cu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5270269" y="3831545"/>
            <a:ext cx="3052232" cy="939960"/>
          </a:xfrm>
          <a:custGeom>
            <a:avLst/>
            <a:gdLst>
              <a:gd name="connsiteX0" fmla="*/ 0 w 3052232"/>
              <a:gd name="connsiteY0" fmla="*/ 923335 h 939960"/>
              <a:gd name="connsiteX1" fmla="*/ 83127 w 3052232"/>
              <a:gd name="connsiteY1" fmla="*/ 931648 h 939960"/>
              <a:gd name="connsiteX2" fmla="*/ 141316 w 3052232"/>
              <a:gd name="connsiteY2" fmla="*/ 939960 h 939960"/>
              <a:gd name="connsiteX3" fmla="*/ 556953 w 3052232"/>
              <a:gd name="connsiteY3" fmla="*/ 931648 h 939960"/>
              <a:gd name="connsiteX4" fmla="*/ 648393 w 3052232"/>
              <a:gd name="connsiteY4" fmla="*/ 915022 h 939960"/>
              <a:gd name="connsiteX5" fmla="*/ 673331 w 3052232"/>
              <a:gd name="connsiteY5" fmla="*/ 906710 h 939960"/>
              <a:gd name="connsiteX6" fmla="*/ 731520 w 3052232"/>
              <a:gd name="connsiteY6" fmla="*/ 898397 h 939960"/>
              <a:gd name="connsiteX7" fmla="*/ 806335 w 3052232"/>
              <a:gd name="connsiteY7" fmla="*/ 881771 h 939960"/>
              <a:gd name="connsiteX8" fmla="*/ 839586 w 3052232"/>
              <a:gd name="connsiteY8" fmla="*/ 873459 h 939960"/>
              <a:gd name="connsiteX9" fmla="*/ 881149 w 3052232"/>
              <a:gd name="connsiteY9" fmla="*/ 865146 h 939960"/>
              <a:gd name="connsiteX10" fmla="*/ 955964 w 3052232"/>
              <a:gd name="connsiteY10" fmla="*/ 848520 h 939960"/>
              <a:gd name="connsiteX11" fmla="*/ 1005840 w 3052232"/>
              <a:gd name="connsiteY11" fmla="*/ 840208 h 939960"/>
              <a:gd name="connsiteX12" fmla="*/ 1296786 w 3052232"/>
              <a:gd name="connsiteY12" fmla="*/ 831895 h 939960"/>
              <a:gd name="connsiteX13" fmla="*/ 1346662 w 3052232"/>
              <a:gd name="connsiteY13" fmla="*/ 815270 h 939960"/>
              <a:gd name="connsiteX14" fmla="*/ 1404851 w 3052232"/>
              <a:gd name="connsiteY14" fmla="*/ 765393 h 939960"/>
              <a:gd name="connsiteX15" fmla="*/ 1438102 w 3052232"/>
              <a:gd name="connsiteY15" fmla="*/ 723830 h 939960"/>
              <a:gd name="connsiteX16" fmla="*/ 1463040 w 3052232"/>
              <a:gd name="connsiteY16" fmla="*/ 707204 h 939960"/>
              <a:gd name="connsiteX17" fmla="*/ 1496291 w 3052232"/>
              <a:gd name="connsiteY17" fmla="*/ 673953 h 939960"/>
              <a:gd name="connsiteX18" fmla="*/ 1537855 w 3052232"/>
              <a:gd name="connsiteY18" fmla="*/ 632390 h 939960"/>
              <a:gd name="connsiteX19" fmla="*/ 1554480 w 3052232"/>
              <a:gd name="connsiteY19" fmla="*/ 615764 h 939960"/>
              <a:gd name="connsiteX20" fmla="*/ 1587731 w 3052232"/>
              <a:gd name="connsiteY20" fmla="*/ 590826 h 939960"/>
              <a:gd name="connsiteX21" fmla="*/ 1637607 w 3052232"/>
              <a:gd name="connsiteY21" fmla="*/ 532637 h 939960"/>
              <a:gd name="connsiteX22" fmla="*/ 1662546 w 3052232"/>
              <a:gd name="connsiteY22" fmla="*/ 491073 h 939960"/>
              <a:gd name="connsiteX23" fmla="*/ 1670858 w 3052232"/>
              <a:gd name="connsiteY23" fmla="*/ 466135 h 939960"/>
              <a:gd name="connsiteX24" fmla="*/ 1687484 w 3052232"/>
              <a:gd name="connsiteY24" fmla="*/ 449510 h 939960"/>
              <a:gd name="connsiteX25" fmla="*/ 1704109 w 3052232"/>
              <a:gd name="connsiteY25" fmla="*/ 399633 h 939960"/>
              <a:gd name="connsiteX26" fmla="*/ 1737360 w 3052232"/>
              <a:gd name="connsiteY26" fmla="*/ 349757 h 939960"/>
              <a:gd name="connsiteX27" fmla="*/ 1778924 w 3052232"/>
              <a:gd name="connsiteY27" fmla="*/ 308193 h 939960"/>
              <a:gd name="connsiteX28" fmla="*/ 1795549 w 3052232"/>
              <a:gd name="connsiteY28" fmla="*/ 283255 h 939960"/>
              <a:gd name="connsiteX29" fmla="*/ 1820487 w 3052232"/>
              <a:gd name="connsiteY29" fmla="*/ 266630 h 939960"/>
              <a:gd name="connsiteX30" fmla="*/ 1878676 w 3052232"/>
              <a:gd name="connsiteY30" fmla="*/ 200128 h 939960"/>
              <a:gd name="connsiteX31" fmla="*/ 1886989 w 3052232"/>
              <a:gd name="connsiteY31" fmla="*/ 175190 h 939960"/>
              <a:gd name="connsiteX32" fmla="*/ 1903615 w 3052232"/>
              <a:gd name="connsiteY32" fmla="*/ 158564 h 939960"/>
              <a:gd name="connsiteX33" fmla="*/ 1920240 w 3052232"/>
              <a:gd name="connsiteY33" fmla="*/ 133626 h 939960"/>
              <a:gd name="connsiteX34" fmla="*/ 1936866 w 3052232"/>
              <a:gd name="connsiteY34" fmla="*/ 117000 h 939960"/>
              <a:gd name="connsiteX35" fmla="*/ 2019993 w 3052232"/>
              <a:gd name="connsiteY35" fmla="*/ 33873 h 939960"/>
              <a:gd name="connsiteX36" fmla="*/ 2078182 w 3052232"/>
              <a:gd name="connsiteY36" fmla="*/ 17248 h 939960"/>
              <a:gd name="connsiteX37" fmla="*/ 2269375 w 3052232"/>
              <a:gd name="connsiteY37" fmla="*/ 622 h 939960"/>
              <a:gd name="connsiteX38" fmla="*/ 2443942 w 3052232"/>
              <a:gd name="connsiteY38" fmla="*/ 17248 h 939960"/>
              <a:gd name="connsiteX39" fmla="*/ 2468880 w 3052232"/>
              <a:gd name="connsiteY39" fmla="*/ 33873 h 939960"/>
              <a:gd name="connsiteX40" fmla="*/ 2493818 w 3052232"/>
              <a:gd name="connsiteY40" fmla="*/ 42186 h 939960"/>
              <a:gd name="connsiteX41" fmla="*/ 2543695 w 3052232"/>
              <a:gd name="connsiteY41" fmla="*/ 75437 h 939960"/>
              <a:gd name="connsiteX42" fmla="*/ 2568633 w 3052232"/>
              <a:gd name="connsiteY42" fmla="*/ 92062 h 939960"/>
              <a:gd name="connsiteX43" fmla="*/ 2593571 w 3052232"/>
              <a:gd name="connsiteY43" fmla="*/ 100375 h 939960"/>
              <a:gd name="connsiteX44" fmla="*/ 2635135 w 3052232"/>
              <a:gd name="connsiteY44" fmla="*/ 133626 h 939960"/>
              <a:gd name="connsiteX45" fmla="*/ 2685011 w 3052232"/>
              <a:gd name="connsiteY45" fmla="*/ 158564 h 939960"/>
              <a:gd name="connsiteX46" fmla="*/ 2751513 w 3052232"/>
              <a:gd name="connsiteY46" fmla="*/ 191815 h 939960"/>
              <a:gd name="connsiteX47" fmla="*/ 2776451 w 3052232"/>
              <a:gd name="connsiteY47" fmla="*/ 208440 h 939960"/>
              <a:gd name="connsiteX48" fmla="*/ 2818015 w 3052232"/>
              <a:gd name="connsiteY48" fmla="*/ 216753 h 939960"/>
              <a:gd name="connsiteX49" fmla="*/ 2851266 w 3052232"/>
              <a:gd name="connsiteY49" fmla="*/ 225066 h 939960"/>
              <a:gd name="connsiteX50" fmla="*/ 2876204 w 3052232"/>
              <a:gd name="connsiteY50" fmla="*/ 233379 h 939960"/>
              <a:gd name="connsiteX51" fmla="*/ 2909455 w 3052232"/>
              <a:gd name="connsiteY51" fmla="*/ 241691 h 939960"/>
              <a:gd name="connsiteX52" fmla="*/ 2967644 w 3052232"/>
              <a:gd name="connsiteY52" fmla="*/ 258317 h 939960"/>
              <a:gd name="connsiteX53" fmla="*/ 2992582 w 3052232"/>
              <a:gd name="connsiteY53" fmla="*/ 274942 h 939960"/>
              <a:gd name="connsiteX54" fmla="*/ 3017520 w 3052232"/>
              <a:gd name="connsiteY54" fmla="*/ 283255 h 939960"/>
              <a:gd name="connsiteX55" fmla="*/ 3034146 w 3052232"/>
              <a:gd name="connsiteY55" fmla="*/ 299880 h 939960"/>
              <a:gd name="connsiteX56" fmla="*/ 3050771 w 3052232"/>
              <a:gd name="connsiteY56" fmla="*/ 432884 h 93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052232" h="939960">
                <a:moveTo>
                  <a:pt x="0" y="923335"/>
                </a:moveTo>
                <a:lnTo>
                  <a:pt x="83127" y="931648"/>
                </a:lnTo>
                <a:cubicBezTo>
                  <a:pt x="102586" y="933937"/>
                  <a:pt x="121723" y="939960"/>
                  <a:pt x="141316" y="939960"/>
                </a:cubicBezTo>
                <a:cubicBezTo>
                  <a:pt x="279889" y="939960"/>
                  <a:pt x="418407" y="934419"/>
                  <a:pt x="556953" y="931648"/>
                </a:cubicBezTo>
                <a:cubicBezTo>
                  <a:pt x="614142" y="912584"/>
                  <a:pt x="545005" y="933819"/>
                  <a:pt x="648393" y="915022"/>
                </a:cubicBezTo>
                <a:cubicBezTo>
                  <a:pt x="657014" y="913455"/>
                  <a:pt x="664739" y="908428"/>
                  <a:pt x="673331" y="906710"/>
                </a:cubicBezTo>
                <a:cubicBezTo>
                  <a:pt x="692544" y="902868"/>
                  <a:pt x="712124" y="901168"/>
                  <a:pt x="731520" y="898397"/>
                </a:cubicBezTo>
                <a:cubicBezTo>
                  <a:pt x="780050" y="882220"/>
                  <a:pt x="733192" y="896399"/>
                  <a:pt x="806335" y="881771"/>
                </a:cubicBezTo>
                <a:cubicBezTo>
                  <a:pt x="817538" y="879531"/>
                  <a:pt x="828433" y="875937"/>
                  <a:pt x="839586" y="873459"/>
                </a:cubicBezTo>
                <a:cubicBezTo>
                  <a:pt x="853378" y="870394"/>
                  <a:pt x="867357" y="868211"/>
                  <a:pt x="881149" y="865146"/>
                </a:cubicBezTo>
                <a:cubicBezTo>
                  <a:pt x="941174" y="851807"/>
                  <a:pt x="887037" y="861052"/>
                  <a:pt x="955964" y="848520"/>
                </a:cubicBezTo>
                <a:cubicBezTo>
                  <a:pt x="972547" y="845505"/>
                  <a:pt x="989005" y="841029"/>
                  <a:pt x="1005840" y="840208"/>
                </a:cubicBezTo>
                <a:cubicBezTo>
                  <a:pt x="1102746" y="835481"/>
                  <a:pt x="1199804" y="834666"/>
                  <a:pt x="1296786" y="831895"/>
                </a:cubicBezTo>
                <a:cubicBezTo>
                  <a:pt x="1313411" y="826353"/>
                  <a:pt x="1334270" y="827662"/>
                  <a:pt x="1346662" y="815270"/>
                </a:cubicBezTo>
                <a:cubicBezTo>
                  <a:pt x="1386977" y="774955"/>
                  <a:pt x="1366871" y="790714"/>
                  <a:pt x="1404851" y="765393"/>
                </a:cubicBezTo>
                <a:cubicBezTo>
                  <a:pt x="1417198" y="746872"/>
                  <a:pt x="1421178" y="737369"/>
                  <a:pt x="1438102" y="723830"/>
                </a:cubicBezTo>
                <a:cubicBezTo>
                  <a:pt x="1445903" y="717589"/>
                  <a:pt x="1455455" y="713706"/>
                  <a:pt x="1463040" y="707204"/>
                </a:cubicBezTo>
                <a:cubicBezTo>
                  <a:pt x="1474941" y="697003"/>
                  <a:pt x="1485207" y="685037"/>
                  <a:pt x="1496291" y="673953"/>
                </a:cubicBezTo>
                <a:lnTo>
                  <a:pt x="1537855" y="632390"/>
                </a:lnTo>
                <a:cubicBezTo>
                  <a:pt x="1543397" y="626848"/>
                  <a:pt x="1548210" y="620466"/>
                  <a:pt x="1554480" y="615764"/>
                </a:cubicBezTo>
                <a:cubicBezTo>
                  <a:pt x="1565564" y="607451"/>
                  <a:pt x="1577304" y="599949"/>
                  <a:pt x="1587731" y="590826"/>
                </a:cubicBezTo>
                <a:cubicBezTo>
                  <a:pt x="1605912" y="574918"/>
                  <a:pt x="1626395" y="555061"/>
                  <a:pt x="1637607" y="532637"/>
                </a:cubicBezTo>
                <a:cubicBezTo>
                  <a:pt x="1659189" y="489473"/>
                  <a:pt x="1630073" y="523546"/>
                  <a:pt x="1662546" y="491073"/>
                </a:cubicBezTo>
                <a:cubicBezTo>
                  <a:pt x="1665317" y="482760"/>
                  <a:pt x="1666350" y="473649"/>
                  <a:pt x="1670858" y="466135"/>
                </a:cubicBezTo>
                <a:cubicBezTo>
                  <a:pt x="1674890" y="459415"/>
                  <a:pt x="1683979" y="456520"/>
                  <a:pt x="1687484" y="449510"/>
                </a:cubicBezTo>
                <a:cubicBezTo>
                  <a:pt x="1695321" y="433835"/>
                  <a:pt x="1694388" y="414215"/>
                  <a:pt x="1704109" y="399633"/>
                </a:cubicBezTo>
                <a:cubicBezTo>
                  <a:pt x="1715193" y="383008"/>
                  <a:pt x="1723231" y="363886"/>
                  <a:pt x="1737360" y="349757"/>
                </a:cubicBezTo>
                <a:cubicBezTo>
                  <a:pt x="1751215" y="335902"/>
                  <a:pt x="1768056" y="324496"/>
                  <a:pt x="1778924" y="308193"/>
                </a:cubicBezTo>
                <a:cubicBezTo>
                  <a:pt x="1784466" y="299880"/>
                  <a:pt x="1788485" y="290319"/>
                  <a:pt x="1795549" y="283255"/>
                </a:cubicBezTo>
                <a:cubicBezTo>
                  <a:pt x="1802613" y="276191"/>
                  <a:pt x="1812968" y="273209"/>
                  <a:pt x="1820487" y="266630"/>
                </a:cubicBezTo>
                <a:cubicBezTo>
                  <a:pt x="1839749" y="249776"/>
                  <a:pt x="1866156" y="225168"/>
                  <a:pt x="1878676" y="200128"/>
                </a:cubicBezTo>
                <a:cubicBezTo>
                  <a:pt x="1882595" y="192291"/>
                  <a:pt x="1882481" y="182704"/>
                  <a:pt x="1886989" y="175190"/>
                </a:cubicBezTo>
                <a:cubicBezTo>
                  <a:pt x="1891021" y="168469"/>
                  <a:pt x="1898719" y="164684"/>
                  <a:pt x="1903615" y="158564"/>
                </a:cubicBezTo>
                <a:cubicBezTo>
                  <a:pt x="1909856" y="150763"/>
                  <a:pt x="1913999" y="141427"/>
                  <a:pt x="1920240" y="133626"/>
                </a:cubicBezTo>
                <a:cubicBezTo>
                  <a:pt x="1925136" y="127506"/>
                  <a:pt x="1932163" y="123270"/>
                  <a:pt x="1936866" y="117000"/>
                </a:cubicBezTo>
                <a:cubicBezTo>
                  <a:pt x="1966424" y="77589"/>
                  <a:pt x="1968267" y="51116"/>
                  <a:pt x="2019993" y="33873"/>
                </a:cubicBezTo>
                <a:cubicBezTo>
                  <a:pt x="2037762" y="27950"/>
                  <a:pt x="2059909" y="19858"/>
                  <a:pt x="2078182" y="17248"/>
                </a:cubicBezTo>
                <a:cubicBezTo>
                  <a:pt x="2119865" y="11293"/>
                  <a:pt x="2233952" y="3347"/>
                  <a:pt x="2269375" y="622"/>
                </a:cubicBezTo>
                <a:cubicBezTo>
                  <a:pt x="2273140" y="831"/>
                  <a:pt x="2398735" y="-5355"/>
                  <a:pt x="2443942" y="17248"/>
                </a:cubicBezTo>
                <a:cubicBezTo>
                  <a:pt x="2452878" y="21716"/>
                  <a:pt x="2459944" y="29405"/>
                  <a:pt x="2468880" y="33873"/>
                </a:cubicBezTo>
                <a:cubicBezTo>
                  <a:pt x="2476717" y="37792"/>
                  <a:pt x="2486158" y="37931"/>
                  <a:pt x="2493818" y="42186"/>
                </a:cubicBezTo>
                <a:cubicBezTo>
                  <a:pt x="2511285" y="51890"/>
                  <a:pt x="2527069" y="64353"/>
                  <a:pt x="2543695" y="75437"/>
                </a:cubicBezTo>
                <a:cubicBezTo>
                  <a:pt x="2552008" y="80979"/>
                  <a:pt x="2559155" y="88903"/>
                  <a:pt x="2568633" y="92062"/>
                </a:cubicBezTo>
                <a:cubicBezTo>
                  <a:pt x="2576946" y="94833"/>
                  <a:pt x="2585734" y="96456"/>
                  <a:pt x="2593571" y="100375"/>
                </a:cubicBezTo>
                <a:cubicBezTo>
                  <a:pt x="2627687" y="117433"/>
                  <a:pt x="2609361" y="113007"/>
                  <a:pt x="2635135" y="133626"/>
                </a:cubicBezTo>
                <a:cubicBezTo>
                  <a:pt x="2658155" y="152042"/>
                  <a:pt x="2658672" y="149784"/>
                  <a:pt x="2685011" y="158564"/>
                </a:cubicBezTo>
                <a:cubicBezTo>
                  <a:pt x="2739653" y="213209"/>
                  <a:pt x="2636901" y="115409"/>
                  <a:pt x="2751513" y="191815"/>
                </a:cubicBezTo>
                <a:cubicBezTo>
                  <a:pt x="2759826" y="197357"/>
                  <a:pt x="2767097" y="204932"/>
                  <a:pt x="2776451" y="208440"/>
                </a:cubicBezTo>
                <a:cubicBezTo>
                  <a:pt x="2789680" y="213401"/>
                  <a:pt x="2804222" y="213688"/>
                  <a:pt x="2818015" y="216753"/>
                </a:cubicBezTo>
                <a:cubicBezTo>
                  <a:pt x="2829168" y="219231"/>
                  <a:pt x="2840281" y="221927"/>
                  <a:pt x="2851266" y="225066"/>
                </a:cubicBezTo>
                <a:cubicBezTo>
                  <a:pt x="2859691" y="227473"/>
                  <a:pt x="2867779" y="230972"/>
                  <a:pt x="2876204" y="233379"/>
                </a:cubicBezTo>
                <a:cubicBezTo>
                  <a:pt x="2887189" y="236518"/>
                  <a:pt x="2898470" y="238552"/>
                  <a:pt x="2909455" y="241691"/>
                </a:cubicBezTo>
                <a:cubicBezTo>
                  <a:pt x="2992974" y="265553"/>
                  <a:pt x="2863643" y="232316"/>
                  <a:pt x="2967644" y="258317"/>
                </a:cubicBezTo>
                <a:cubicBezTo>
                  <a:pt x="2975957" y="263859"/>
                  <a:pt x="2983646" y="270474"/>
                  <a:pt x="2992582" y="274942"/>
                </a:cubicBezTo>
                <a:cubicBezTo>
                  <a:pt x="3000419" y="278861"/>
                  <a:pt x="3010006" y="278747"/>
                  <a:pt x="3017520" y="283255"/>
                </a:cubicBezTo>
                <a:cubicBezTo>
                  <a:pt x="3024240" y="287287"/>
                  <a:pt x="3028604" y="294338"/>
                  <a:pt x="3034146" y="299880"/>
                </a:cubicBezTo>
                <a:cubicBezTo>
                  <a:pt x="3059533" y="376044"/>
                  <a:pt x="3050771" y="332232"/>
                  <a:pt x="3050771" y="432884"/>
                </a:cubicBezTo>
              </a:path>
            </a:pathLst>
          </a:cu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4638502" y="2651760"/>
            <a:ext cx="3042458" cy="2078182"/>
          </a:xfrm>
          <a:custGeom>
            <a:avLst/>
            <a:gdLst>
              <a:gd name="connsiteX0" fmla="*/ 3042458 w 3042458"/>
              <a:gd name="connsiteY0" fmla="*/ 1188720 h 2078182"/>
              <a:gd name="connsiteX1" fmla="*/ 2967643 w 3042458"/>
              <a:gd name="connsiteY1" fmla="*/ 1105593 h 2078182"/>
              <a:gd name="connsiteX2" fmla="*/ 2917767 w 3042458"/>
              <a:gd name="connsiteY2" fmla="*/ 1080655 h 2078182"/>
              <a:gd name="connsiteX3" fmla="*/ 2867891 w 3042458"/>
              <a:gd name="connsiteY3" fmla="*/ 1064029 h 2078182"/>
              <a:gd name="connsiteX4" fmla="*/ 2842953 w 3042458"/>
              <a:gd name="connsiteY4" fmla="*/ 1055716 h 2078182"/>
              <a:gd name="connsiteX5" fmla="*/ 2818014 w 3042458"/>
              <a:gd name="connsiteY5" fmla="*/ 1047404 h 2078182"/>
              <a:gd name="connsiteX6" fmla="*/ 2801389 w 3042458"/>
              <a:gd name="connsiteY6" fmla="*/ 1030778 h 2078182"/>
              <a:gd name="connsiteX7" fmla="*/ 2768138 w 3042458"/>
              <a:gd name="connsiteY7" fmla="*/ 1022465 h 2078182"/>
              <a:gd name="connsiteX8" fmla="*/ 2743200 w 3042458"/>
              <a:gd name="connsiteY8" fmla="*/ 1014153 h 2078182"/>
              <a:gd name="connsiteX9" fmla="*/ 2701636 w 3042458"/>
              <a:gd name="connsiteY9" fmla="*/ 980902 h 2078182"/>
              <a:gd name="connsiteX10" fmla="*/ 2668385 w 3042458"/>
              <a:gd name="connsiteY10" fmla="*/ 964276 h 2078182"/>
              <a:gd name="connsiteX11" fmla="*/ 2643447 w 3042458"/>
              <a:gd name="connsiteY11" fmla="*/ 947651 h 2078182"/>
              <a:gd name="connsiteX12" fmla="*/ 2618509 w 3042458"/>
              <a:gd name="connsiteY12" fmla="*/ 939338 h 2078182"/>
              <a:gd name="connsiteX13" fmla="*/ 2543694 w 3042458"/>
              <a:gd name="connsiteY13" fmla="*/ 906087 h 2078182"/>
              <a:gd name="connsiteX14" fmla="*/ 2460567 w 3042458"/>
              <a:gd name="connsiteY14" fmla="*/ 881149 h 2078182"/>
              <a:gd name="connsiteX15" fmla="*/ 2435629 w 3042458"/>
              <a:gd name="connsiteY15" fmla="*/ 864524 h 2078182"/>
              <a:gd name="connsiteX16" fmla="*/ 2385753 w 3042458"/>
              <a:gd name="connsiteY16" fmla="*/ 847898 h 2078182"/>
              <a:gd name="connsiteX17" fmla="*/ 2335876 w 3042458"/>
              <a:gd name="connsiteY17" fmla="*/ 822960 h 2078182"/>
              <a:gd name="connsiteX18" fmla="*/ 2286000 w 3042458"/>
              <a:gd name="connsiteY18" fmla="*/ 798022 h 2078182"/>
              <a:gd name="connsiteX19" fmla="*/ 2269374 w 3042458"/>
              <a:gd name="connsiteY19" fmla="*/ 781396 h 2078182"/>
              <a:gd name="connsiteX20" fmla="*/ 2219498 w 3042458"/>
              <a:gd name="connsiteY20" fmla="*/ 764771 h 2078182"/>
              <a:gd name="connsiteX21" fmla="*/ 2194560 w 3042458"/>
              <a:gd name="connsiteY21" fmla="*/ 756458 h 2078182"/>
              <a:gd name="connsiteX22" fmla="*/ 2119745 w 3042458"/>
              <a:gd name="connsiteY22" fmla="*/ 731520 h 2078182"/>
              <a:gd name="connsiteX23" fmla="*/ 2094807 w 3042458"/>
              <a:gd name="connsiteY23" fmla="*/ 723207 h 2078182"/>
              <a:gd name="connsiteX24" fmla="*/ 2061556 w 3042458"/>
              <a:gd name="connsiteY24" fmla="*/ 714895 h 2078182"/>
              <a:gd name="connsiteX25" fmla="*/ 1961803 w 3042458"/>
              <a:gd name="connsiteY25" fmla="*/ 723207 h 2078182"/>
              <a:gd name="connsiteX26" fmla="*/ 1886989 w 3042458"/>
              <a:gd name="connsiteY26" fmla="*/ 756458 h 2078182"/>
              <a:gd name="connsiteX27" fmla="*/ 1837113 w 3042458"/>
              <a:gd name="connsiteY27" fmla="*/ 773084 h 2078182"/>
              <a:gd name="connsiteX28" fmla="*/ 1812174 w 3042458"/>
              <a:gd name="connsiteY28" fmla="*/ 781396 h 2078182"/>
              <a:gd name="connsiteX29" fmla="*/ 1787236 w 3042458"/>
              <a:gd name="connsiteY29" fmla="*/ 789709 h 2078182"/>
              <a:gd name="connsiteX30" fmla="*/ 1729047 w 3042458"/>
              <a:gd name="connsiteY30" fmla="*/ 798022 h 2078182"/>
              <a:gd name="connsiteX31" fmla="*/ 1521229 w 3042458"/>
              <a:gd name="connsiteY31" fmla="*/ 789709 h 2078182"/>
              <a:gd name="connsiteX32" fmla="*/ 1471353 w 3042458"/>
              <a:gd name="connsiteY32" fmla="*/ 773084 h 2078182"/>
              <a:gd name="connsiteX33" fmla="*/ 1446414 w 3042458"/>
              <a:gd name="connsiteY33" fmla="*/ 764771 h 2078182"/>
              <a:gd name="connsiteX34" fmla="*/ 1404851 w 3042458"/>
              <a:gd name="connsiteY34" fmla="*/ 739833 h 2078182"/>
              <a:gd name="connsiteX35" fmla="*/ 1379913 w 3042458"/>
              <a:gd name="connsiteY35" fmla="*/ 723207 h 2078182"/>
              <a:gd name="connsiteX36" fmla="*/ 1330036 w 3042458"/>
              <a:gd name="connsiteY36" fmla="*/ 706582 h 2078182"/>
              <a:gd name="connsiteX37" fmla="*/ 1288473 w 3042458"/>
              <a:gd name="connsiteY37" fmla="*/ 681644 h 2078182"/>
              <a:gd name="connsiteX38" fmla="*/ 1213658 w 3042458"/>
              <a:gd name="connsiteY38" fmla="*/ 640080 h 2078182"/>
              <a:gd name="connsiteX39" fmla="*/ 1163782 w 3042458"/>
              <a:gd name="connsiteY39" fmla="*/ 598516 h 2078182"/>
              <a:gd name="connsiteX40" fmla="*/ 1147156 w 3042458"/>
              <a:gd name="connsiteY40" fmla="*/ 581891 h 2078182"/>
              <a:gd name="connsiteX41" fmla="*/ 1088967 w 3042458"/>
              <a:gd name="connsiteY41" fmla="*/ 548640 h 2078182"/>
              <a:gd name="connsiteX42" fmla="*/ 1047403 w 3042458"/>
              <a:gd name="connsiteY42" fmla="*/ 507076 h 2078182"/>
              <a:gd name="connsiteX43" fmla="*/ 1022465 w 3042458"/>
              <a:gd name="connsiteY43" fmla="*/ 482138 h 2078182"/>
              <a:gd name="connsiteX44" fmla="*/ 972589 w 3042458"/>
              <a:gd name="connsiteY44" fmla="*/ 415636 h 2078182"/>
              <a:gd name="connsiteX45" fmla="*/ 939338 w 3042458"/>
              <a:gd name="connsiteY45" fmla="*/ 382385 h 2078182"/>
              <a:gd name="connsiteX46" fmla="*/ 906087 w 3042458"/>
              <a:gd name="connsiteY46" fmla="*/ 332509 h 2078182"/>
              <a:gd name="connsiteX47" fmla="*/ 889462 w 3042458"/>
              <a:gd name="connsiteY47" fmla="*/ 307571 h 2078182"/>
              <a:gd name="connsiteX48" fmla="*/ 847898 w 3042458"/>
              <a:gd name="connsiteY48" fmla="*/ 266007 h 2078182"/>
              <a:gd name="connsiteX49" fmla="*/ 814647 w 3042458"/>
              <a:gd name="connsiteY49" fmla="*/ 224444 h 2078182"/>
              <a:gd name="connsiteX50" fmla="*/ 773083 w 3042458"/>
              <a:gd name="connsiteY50" fmla="*/ 149629 h 2078182"/>
              <a:gd name="connsiteX51" fmla="*/ 756458 w 3042458"/>
              <a:gd name="connsiteY51" fmla="*/ 124691 h 2078182"/>
              <a:gd name="connsiteX52" fmla="*/ 731520 w 3042458"/>
              <a:gd name="connsiteY52" fmla="*/ 74815 h 2078182"/>
              <a:gd name="connsiteX53" fmla="*/ 723207 w 3042458"/>
              <a:gd name="connsiteY53" fmla="*/ 49876 h 2078182"/>
              <a:gd name="connsiteX54" fmla="*/ 698269 w 3042458"/>
              <a:gd name="connsiteY54" fmla="*/ 0 h 2078182"/>
              <a:gd name="connsiteX55" fmla="*/ 681643 w 3042458"/>
              <a:gd name="connsiteY55" fmla="*/ 108065 h 2078182"/>
              <a:gd name="connsiteX56" fmla="*/ 665018 w 3042458"/>
              <a:gd name="connsiteY56" fmla="*/ 133004 h 2078182"/>
              <a:gd name="connsiteX57" fmla="*/ 640080 w 3042458"/>
              <a:gd name="connsiteY57" fmla="*/ 149629 h 2078182"/>
              <a:gd name="connsiteX58" fmla="*/ 631767 w 3042458"/>
              <a:gd name="connsiteY58" fmla="*/ 174567 h 2078182"/>
              <a:gd name="connsiteX59" fmla="*/ 598516 w 3042458"/>
              <a:gd name="connsiteY59" fmla="*/ 207818 h 2078182"/>
              <a:gd name="connsiteX60" fmla="*/ 565265 w 3042458"/>
              <a:gd name="connsiteY60" fmla="*/ 241069 h 2078182"/>
              <a:gd name="connsiteX61" fmla="*/ 556953 w 3042458"/>
              <a:gd name="connsiteY61" fmla="*/ 266007 h 2078182"/>
              <a:gd name="connsiteX62" fmla="*/ 540327 w 3042458"/>
              <a:gd name="connsiteY62" fmla="*/ 282633 h 2078182"/>
              <a:gd name="connsiteX63" fmla="*/ 523702 w 3042458"/>
              <a:gd name="connsiteY63" fmla="*/ 332509 h 2078182"/>
              <a:gd name="connsiteX64" fmla="*/ 515389 w 3042458"/>
              <a:gd name="connsiteY64" fmla="*/ 357447 h 2078182"/>
              <a:gd name="connsiteX65" fmla="*/ 498763 w 3042458"/>
              <a:gd name="connsiteY65" fmla="*/ 374073 h 2078182"/>
              <a:gd name="connsiteX66" fmla="*/ 465513 w 3042458"/>
              <a:gd name="connsiteY66" fmla="*/ 423949 h 2078182"/>
              <a:gd name="connsiteX67" fmla="*/ 423949 w 3042458"/>
              <a:gd name="connsiteY67" fmla="*/ 457200 h 2078182"/>
              <a:gd name="connsiteX68" fmla="*/ 407323 w 3042458"/>
              <a:gd name="connsiteY68" fmla="*/ 473825 h 2078182"/>
              <a:gd name="connsiteX69" fmla="*/ 382385 w 3042458"/>
              <a:gd name="connsiteY69" fmla="*/ 482138 h 2078182"/>
              <a:gd name="connsiteX70" fmla="*/ 365760 w 3042458"/>
              <a:gd name="connsiteY70" fmla="*/ 498764 h 2078182"/>
              <a:gd name="connsiteX71" fmla="*/ 249382 w 3042458"/>
              <a:gd name="connsiteY71" fmla="*/ 523702 h 2078182"/>
              <a:gd name="connsiteX72" fmla="*/ 0 w 3042458"/>
              <a:gd name="connsiteY72" fmla="*/ 532015 h 2078182"/>
              <a:gd name="connsiteX73" fmla="*/ 24938 w 3042458"/>
              <a:gd name="connsiteY73" fmla="*/ 548640 h 2078182"/>
              <a:gd name="connsiteX74" fmla="*/ 41563 w 3042458"/>
              <a:gd name="connsiteY74" fmla="*/ 573578 h 2078182"/>
              <a:gd name="connsiteX75" fmla="*/ 66502 w 3042458"/>
              <a:gd name="connsiteY75" fmla="*/ 581891 h 2078182"/>
              <a:gd name="connsiteX76" fmla="*/ 108065 w 3042458"/>
              <a:gd name="connsiteY76" fmla="*/ 615142 h 2078182"/>
              <a:gd name="connsiteX77" fmla="*/ 141316 w 3042458"/>
              <a:gd name="connsiteY77" fmla="*/ 648393 h 2078182"/>
              <a:gd name="connsiteX78" fmla="*/ 157942 w 3042458"/>
              <a:gd name="connsiteY78" fmla="*/ 665018 h 2078182"/>
              <a:gd name="connsiteX79" fmla="*/ 191193 w 3042458"/>
              <a:gd name="connsiteY79" fmla="*/ 698269 h 2078182"/>
              <a:gd name="connsiteX80" fmla="*/ 207818 w 3042458"/>
              <a:gd name="connsiteY80" fmla="*/ 714895 h 2078182"/>
              <a:gd name="connsiteX81" fmla="*/ 224443 w 3042458"/>
              <a:gd name="connsiteY81" fmla="*/ 739833 h 2078182"/>
              <a:gd name="connsiteX82" fmla="*/ 241069 w 3042458"/>
              <a:gd name="connsiteY82" fmla="*/ 756458 h 2078182"/>
              <a:gd name="connsiteX83" fmla="*/ 257694 w 3042458"/>
              <a:gd name="connsiteY83" fmla="*/ 781396 h 2078182"/>
              <a:gd name="connsiteX84" fmla="*/ 274320 w 3042458"/>
              <a:gd name="connsiteY84" fmla="*/ 798022 h 2078182"/>
              <a:gd name="connsiteX85" fmla="*/ 290945 w 3042458"/>
              <a:gd name="connsiteY85" fmla="*/ 822960 h 2078182"/>
              <a:gd name="connsiteX86" fmla="*/ 324196 w 3042458"/>
              <a:gd name="connsiteY86" fmla="*/ 856211 h 2078182"/>
              <a:gd name="connsiteX87" fmla="*/ 340822 w 3042458"/>
              <a:gd name="connsiteY87" fmla="*/ 872836 h 2078182"/>
              <a:gd name="connsiteX88" fmla="*/ 349134 w 3042458"/>
              <a:gd name="connsiteY88" fmla="*/ 897775 h 2078182"/>
              <a:gd name="connsiteX89" fmla="*/ 365760 w 3042458"/>
              <a:gd name="connsiteY89" fmla="*/ 914400 h 2078182"/>
              <a:gd name="connsiteX90" fmla="*/ 399011 w 3042458"/>
              <a:gd name="connsiteY90" fmla="*/ 955964 h 2078182"/>
              <a:gd name="connsiteX91" fmla="*/ 415636 w 3042458"/>
              <a:gd name="connsiteY91" fmla="*/ 1005840 h 2078182"/>
              <a:gd name="connsiteX92" fmla="*/ 423949 w 3042458"/>
              <a:gd name="connsiteY92" fmla="*/ 1030778 h 2078182"/>
              <a:gd name="connsiteX93" fmla="*/ 440574 w 3042458"/>
              <a:gd name="connsiteY93" fmla="*/ 1047404 h 2078182"/>
              <a:gd name="connsiteX94" fmla="*/ 473825 w 3042458"/>
              <a:gd name="connsiteY94" fmla="*/ 1122218 h 2078182"/>
              <a:gd name="connsiteX95" fmla="*/ 482138 w 3042458"/>
              <a:gd name="connsiteY95" fmla="*/ 1155469 h 2078182"/>
              <a:gd name="connsiteX96" fmla="*/ 498763 w 3042458"/>
              <a:gd name="connsiteY96" fmla="*/ 1255222 h 2078182"/>
              <a:gd name="connsiteX97" fmla="*/ 515389 w 3042458"/>
              <a:gd name="connsiteY97" fmla="*/ 1429789 h 2078182"/>
              <a:gd name="connsiteX98" fmla="*/ 532014 w 3042458"/>
              <a:gd name="connsiteY98" fmla="*/ 1629295 h 2078182"/>
              <a:gd name="connsiteX99" fmla="*/ 540327 w 3042458"/>
              <a:gd name="connsiteY99" fmla="*/ 1753985 h 2078182"/>
              <a:gd name="connsiteX100" fmla="*/ 548640 w 3042458"/>
              <a:gd name="connsiteY100" fmla="*/ 1995055 h 2078182"/>
              <a:gd name="connsiteX101" fmla="*/ 556953 w 3042458"/>
              <a:gd name="connsiteY101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042458" h="2078182">
                <a:moveTo>
                  <a:pt x="3042458" y="1188720"/>
                </a:moveTo>
                <a:cubicBezTo>
                  <a:pt x="3032601" y="1176399"/>
                  <a:pt x="2982402" y="1110513"/>
                  <a:pt x="2967643" y="1105593"/>
                </a:cubicBezTo>
                <a:cubicBezTo>
                  <a:pt x="2876694" y="1075275"/>
                  <a:pt x="3014453" y="1123627"/>
                  <a:pt x="2917767" y="1080655"/>
                </a:cubicBezTo>
                <a:cubicBezTo>
                  <a:pt x="2901753" y="1073537"/>
                  <a:pt x="2884516" y="1069571"/>
                  <a:pt x="2867891" y="1064029"/>
                </a:cubicBezTo>
                <a:lnTo>
                  <a:pt x="2842953" y="1055716"/>
                </a:lnTo>
                <a:lnTo>
                  <a:pt x="2818014" y="1047404"/>
                </a:lnTo>
                <a:cubicBezTo>
                  <a:pt x="2812472" y="1041862"/>
                  <a:pt x="2808399" y="1034283"/>
                  <a:pt x="2801389" y="1030778"/>
                </a:cubicBezTo>
                <a:cubicBezTo>
                  <a:pt x="2791170" y="1025669"/>
                  <a:pt x="2779123" y="1025604"/>
                  <a:pt x="2768138" y="1022465"/>
                </a:cubicBezTo>
                <a:cubicBezTo>
                  <a:pt x="2759713" y="1020058"/>
                  <a:pt x="2751513" y="1016924"/>
                  <a:pt x="2743200" y="1014153"/>
                </a:cubicBezTo>
                <a:cubicBezTo>
                  <a:pt x="2724993" y="995946"/>
                  <a:pt x="2726105" y="994885"/>
                  <a:pt x="2701636" y="980902"/>
                </a:cubicBezTo>
                <a:cubicBezTo>
                  <a:pt x="2690877" y="974754"/>
                  <a:pt x="2679144" y="970424"/>
                  <a:pt x="2668385" y="964276"/>
                </a:cubicBezTo>
                <a:cubicBezTo>
                  <a:pt x="2659711" y="959319"/>
                  <a:pt x="2652383" y="952119"/>
                  <a:pt x="2643447" y="947651"/>
                </a:cubicBezTo>
                <a:cubicBezTo>
                  <a:pt x="2635610" y="943732"/>
                  <a:pt x="2626346" y="943257"/>
                  <a:pt x="2618509" y="939338"/>
                </a:cubicBezTo>
                <a:cubicBezTo>
                  <a:pt x="2563929" y="912048"/>
                  <a:pt x="2629467" y="927528"/>
                  <a:pt x="2543694" y="906087"/>
                </a:cubicBezTo>
                <a:cubicBezTo>
                  <a:pt x="2525103" y="901440"/>
                  <a:pt x="2472715" y="889247"/>
                  <a:pt x="2460567" y="881149"/>
                </a:cubicBezTo>
                <a:cubicBezTo>
                  <a:pt x="2452254" y="875607"/>
                  <a:pt x="2444758" y="868582"/>
                  <a:pt x="2435629" y="864524"/>
                </a:cubicBezTo>
                <a:cubicBezTo>
                  <a:pt x="2419615" y="857406"/>
                  <a:pt x="2400335" y="857619"/>
                  <a:pt x="2385753" y="847898"/>
                </a:cubicBezTo>
                <a:cubicBezTo>
                  <a:pt x="2314276" y="800249"/>
                  <a:pt x="2404714" y="857379"/>
                  <a:pt x="2335876" y="822960"/>
                </a:cubicBezTo>
                <a:cubicBezTo>
                  <a:pt x="2271418" y="790731"/>
                  <a:pt x="2348683" y="818917"/>
                  <a:pt x="2286000" y="798022"/>
                </a:cubicBezTo>
                <a:cubicBezTo>
                  <a:pt x="2280458" y="792480"/>
                  <a:pt x="2276384" y="784901"/>
                  <a:pt x="2269374" y="781396"/>
                </a:cubicBezTo>
                <a:cubicBezTo>
                  <a:pt x="2253700" y="773559"/>
                  <a:pt x="2236123" y="770313"/>
                  <a:pt x="2219498" y="764771"/>
                </a:cubicBezTo>
                <a:lnTo>
                  <a:pt x="2194560" y="756458"/>
                </a:lnTo>
                <a:lnTo>
                  <a:pt x="2119745" y="731520"/>
                </a:lnTo>
                <a:cubicBezTo>
                  <a:pt x="2111432" y="728749"/>
                  <a:pt x="2103308" y="725332"/>
                  <a:pt x="2094807" y="723207"/>
                </a:cubicBezTo>
                <a:lnTo>
                  <a:pt x="2061556" y="714895"/>
                </a:lnTo>
                <a:cubicBezTo>
                  <a:pt x="2028305" y="717666"/>
                  <a:pt x="1994715" y="717722"/>
                  <a:pt x="1961803" y="723207"/>
                </a:cubicBezTo>
                <a:cubicBezTo>
                  <a:pt x="1882611" y="736406"/>
                  <a:pt x="1937818" y="733867"/>
                  <a:pt x="1886989" y="756458"/>
                </a:cubicBezTo>
                <a:cubicBezTo>
                  <a:pt x="1870975" y="763576"/>
                  <a:pt x="1853738" y="767542"/>
                  <a:pt x="1837113" y="773084"/>
                </a:cubicBezTo>
                <a:lnTo>
                  <a:pt x="1812174" y="781396"/>
                </a:lnTo>
                <a:cubicBezTo>
                  <a:pt x="1803861" y="784167"/>
                  <a:pt x="1795910" y="788470"/>
                  <a:pt x="1787236" y="789709"/>
                </a:cubicBezTo>
                <a:lnTo>
                  <a:pt x="1729047" y="798022"/>
                </a:lnTo>
                <a:cubicBezTo>
                  <a:pt x="1659774" y="795251"/>
                  <a:pt x="1590235" y="796387"/>
                  <a:pt x="1521229" y="789709"/>
                </a:cubicBezTo>
                <a:cubicBezTo>
                  <a:pt x="1503786" y="788021"/>
                  <a:pt x="1487978" y="778626"/>
                  <a:pt x="1471353" y="773084"/>
                </a:cubicBezTo>
                <a:lnTo>
                  <a:pt x="1446414" y="764771"/>
                </a:lnTo>
                <a:cubicBezTo>
                  <a:pt x="1413941" y="732296"/>
                  <a:pt x="1448016" y="761415"/>
                  <a:pt x="1404851" y="739833"/>
                </a:cubicBezTo>
                <a:cubicBezTo>
                  <a:pt x="1395915" y="735365"/>
                  <a:pt x="1389043" y="727265"/>
                  <a:pt x="1379913" y="723207"/>
                </a:cubicBezTo>
                <a:cubicBezTo>
                  <a:pt x="1363899" y="716089"/>
                  <a:pt x="1330036" y="706582"/>
                  <a:pt x="1330036" y="706582"/>
                </a:cubicBezTo>
                <a:cubicBezTo>
                  <a:pt x="1292739" y="669282"/>
                  <a:pt x="1337031" y="708620"/>
                  <a:pt x="1288473" y="681644"/>
                </a:cubicBezTo>
                <a:cubicBezTo>
                  <a:pt x="1202717" y="634003"/>
                  <a:pt x="1270089" y="658891"/>
                  <a:pt x="1213658" y="640080"/>
                </a:cubicBezTo>
                <a:cubicBezTo>
                  <a:pt x="1154427" y="580849"/>
                  <a:pt x="1221642" y="644803"/>
                  <a:pt x="1163782" y="598516"/>
                </a:cubicBezTo>
                <a:cubicBezTo>
                  <a:pt x="1157662" y="593620"/>
                  <a:pt x="1153276" y="586787"/>
                  <a:pt x="1147156" y="581891"/>
                </a:cubicBezTo>
                <a:cubicBezTo>
                  <a:pt x="1127569" y="566222"/>
                  <a:pt x="1111728" y="560020"/>
                  <a:pt x="1088967" y="548640"/>
                </a:cubicBezTo>
                <a:lnTo>
                  <a:pt x="1047403" y="507076"/>
                </a:lnTo>
                <a:cubicBezTo>
                  <a:pt x="1039090" y="498763"/>
                  <a:pt x="1029518" y="491543"/>
                  <a:pt x="1022465" y="482138"/>
                </a:cubicBezTo>
                <a:cubicBezTo>
                  <a:pt x="1005840" y="459971"/>
                  <a:pt x="992182" y="435229"/>
                  <a:pt x="972589" y="415636"/>
                </a:cubicBezTo>
                <a:cubicBezTo>
                  <a:pt x="961505" y="404552"/>
                  <a:pt x="948033" y="395427"/>
                  <a:pt x="939338" y="382385"/>
                </a:cubicBezTo>
                <a:lnTo>
                  <a:pt x="906087" y="332509"/>
                </a:lnTo>
                <a:cubicBezTo>
                  <a:pt x="900545" y="324196"/>
                  <a:pt x="896526" y="314635"/>
                  <a:pt x="889462" y="307571"/>
                </a:cubicBezTo>
                <a:cubicBezTo>
                  <a:pt x="875607" y="293716"/>
                  <a:pt x="858766" y="282310"/>
                  <a:pt x="847898" y="266007"/>
                </a:cubicBezTo>
                <a:cubicBezTo>
                  <a:pt x="826926" y="234548"/>
                  <a:pt x="838338" y="248133"/>
                  <a:pt x="814647" y="224444"/>
                </a:cubicBezTo>
                <a:cubicBezTo>
                  <a:pt x="800015" y="180549"/>
                  <a:pt x="811195" y="206797"/>
                  <a:pt x="773083" y="149629"/>
                </a:cubicBezTo>
                <a:cubicBezTo>
                  <a:pt x="767541" y="141316"/>
                  <a:pt x="759617" y="134169"/>
                  <a:pt x="756458" y="124691"/>
                </a:cubicBezTo>
                <a:cubicBezTo>
                  <a:pt x="735562" y="62005"/>
                  <a:pt x="763750" y="139276"/>
                  <a:pt x="731520" y="74815"/>
                </a:cubicBezTo>
                <a:cubicBezTo>
                  <a:pt x="727601" y="66977"/>
                  <a:pt x="727126" y="57714"/>
                  <a:pt x="723207" y="49876"/>
                </a:cubicBezTo>
                <a:cubicBezTo>
                  <a:pt x="690977" y="-14585"/>
                  <a:pt x="719165" y="62686"/>
                  <a:pt x="698269" y="0"/>
                </a:cubicBezTo>
                <a:cubicBezTo>
                  <a:pt x="695884" y="23848"/>
                  <a:pt x="696623" y="78105"/>
                  <a:pt x="681643" y="108065"/>
                </a:cubicBezTo>
                <a:cubicBezTo>
                  <a:pt x="677175" y="117001"/>
                  <a:pt x="672082" y="125939"/>
                  <a:pt x="665018" y="133004"/>
                </a:cubicBezTo>
                <a:cubicBezTo>
                  <a:pt x="657954" y="140068"/>
                  <a:pt x="648393" y="144087"/>
                  <a:pt x="640080" y="149629"/>
                </a:cubicBezTo>
                <a:cubicBezTo>
                  <a:pt x="637309" y="157942"/>
                  <a:pt x="636860" y="167437"/>
                  <a:pt x="631767" y="174567"/>
                </a:cubicBezTo>
                <a:cubicBezTo>
                  <a:pt x="622656" y="187322"/>
                  <a:pt x="598516" y="207818"/>
                  <a:pt x="598516" y="207818"/>
                </a:cubicBezTo>
                <a:cubicBezTo>
                  <a:pt x="576347" y="274321"/>
                  <a:pt x="609600" y="196732"/>
                  <a:pt x="565265" y="241069"/>
                </a:cubicBezTo>
                <a:cubicBezTo>
                  <a:pt x="559069" y="247265"/>
                  <a:pt x="561461" y="258493"/>
                  <a:pt x="556953" y="266007"/>
                </a:cubicBezTo>
                <a:cubicBezTo>
                  <a:pt x="552921" y="272728"/>
                  <a:pt x="545869" y="277091"/>
                  <a:pt x="540327" y="282633"/>
                </a:cubicBezTo>
                <a:lnTo>
                  <a:pt x="523702" y="332509"/>
                </a:lnTo>
                <a:cubicBezTo>
                  <a:pt x="520931" y="340822"/>
                  <a:pt x="521585" y="351251"/>
                  <a:pt x="515389" y="357447"/>
                </a:cubicBezTo>
                <a:cubicBezTo>
                  <a:pt x="509847" y="362989"/>
                  <a:pt x="503466" y="367803"/>
                  <a:pt x="498763" y="374073"/>
                </a:cubicBezTo>
                <a:cubicBezTo>
                  <a:pt x="486774" y="390058"/>
                  <a:pt x="479642" y="409820"/>
                  <a:pt x="465513" y="423949"/>
                </a:cubicBezTo>
                <a:cubicBezTo>
                  <a:pt x="425374" y="464088"/>
                  <a:pt x="476376" y="415260"/>
                  <a:pt x="423949" y="457200"/>
                </a:cubicBezTo>
                <a:cubicBezTo>
                  <a:pt x="417829" y="462096"/>
                  <a:pt x="414043" y="469793"/>
                  <a:pt x="407323" y="473825"/>
                </a:cubicBezTo>
                <a:cubicBezTo>
                  <a:pt x="399809" y="478333"/>
                  <a:pt x="390698" y="479367"/>
                  <a:pt x="382385" y="482138"/>
                </a:cubicBezTo>
                <a:cubicBezTo>
                  <a:pt x="376843" y="487680"/>
                  <a:pt x="372770" y="495259"/>
                  <a:pt x="365760" y="498764"/>
                </a:cubicBezTo>
                <a:cubicBezTo>
                  <a:pt x="331816" y="515736"/>
                  <a:pt x="285947" y="521777"/>
                  <a:pt x="249382" y="523702"/>
                </a:cubicBezTo>
                <a:cubicBezTo>
                  <a:pt x="166323" y="528074"/>
                  <a:pt x="83127" y="529244"/>
                  <a:pt x="0" y="532015"/>
                </a:cubicBezTo>
                <a:cubicBezTo>
                  <a:pt x="8313" y="537557"/>
                  <a:pt x="17874" y="541576"/>
                  <a:pt x="24938" y="548640"/>
                </a:cubicBezTo>
                <a:cubicBezTo>
                  <a:pt x="32002" y="555704"/>
                  <a:pt x="33762" y="567337"/>
                  <a:pt x="41563" y="573578"/>
                </a:cubicBezTo>
                <a:cubicBezTo>
                  <a:pt x="48406" y="579052"/>
                  <a:pt x="58189" y="579120"/>
                  <a:pt x="66502" y="581891"/>
                </a:cubicBezTo>
                <a:cubicBezTo>
                  <a:pt x="107012" y="642657"/>
                  <a:pt x="56963" y="578641"/>
                  <a:pt x="108065" y="615142"/>
                </a:cubicBezTo>
                <a:cubicBezTo>
                  <a:pt x="120820" y="624253"/>
                  <a:pt x="130232" y="637309"/>
                  <a:pt x="141316" y="648393"/>
                </a:cubicBezTo>
                <a:lnTo>
                  <a:pt x="157942" y="665018"/>
                </a:lnTo>
                <a:lnTo>
                  <a:pt x="191193" y="698269"/>
                </a:lnTo>
                <a:cubicBezTo>
                  <a:pt x="196735" y="703811"/>
                  <a:pt x="203471" y="708374"/>
                  <a:pt x="207818" y="714895"/>
                </a:cubicBezTo>
                <a:cubicBezTo>
                  <a:pt x="213360" y="723208"/>
                  <a:pt x="218202" y="732032"/>
                  <a:pt x="224443" y="739833"/>
                </a:cubicBezTo>
                <a:cubicBezTo>
                  <a:pt x="229339" y="745953"/>
                  <a:pt x="236173" y="750338"/>
                  <a:pt x="241069" y="756458"/>
                </a:cubicBezTo>
                <a:cubicBezTo>
                  <a:pt x="247310" y="764259"/>
                  <a:pt x="251453" y="773595"/>
                  <a:pt x="257694" y="781396"/>
                </a:cubicBezTo>
                <a:cubicBezTo>
                  <a:pt x="262590" y="787516"/>
                  <a:pt x="269424" y="791902"/>
                  <a:pt x="274320" y="798022"/>
                </a:cubicBezTo>
                <a:cubicBezTo>
                  <a:pt x="280561" y="805823"/>
                  <a:pt x="284443" y="815375"/>
                  <a:pt x="290945" y="822960"/>
                </a:cubicBezTo>
                <a:cubicBezTo>
                  <a:pt x="301146" y="834861"/>
                  <a:pt x="313112" y="845127"/>
                  <a:pt x="324196" y="856211"/>
                </a:cubicBezTo>
                <a:lnTo>
                  <a:pt x="340822" y="872836"/>
                </a:lnTo>
                <a:cubicBezTo>
                  <a:pt x="343593" y="881149"/>
                  <a:pt x="344626" y="890261"/>
                  <a:pt x="349134" y="897775"/>
                </a:cubicBezTo>
                <a:cubicBezTo>
                  <a:pt x="353166" y="904495"/>
                  <a:pt x="360864" y="908280"/>
                  <a:pt x="365760" y="914400"/>
                </a:cubicBezTo>
                <a:cubicBezTo>
                  <a:pt x="407711" y="966838"/>
                  <a:pt x="358863" y="915816"/>
                  <a:pt x="399011" y="955964"/>
                </a:cubicBezTo>
                <a:lnTo>
                  <a:pt x="415636" y="1005840"/>
                </a:lnTo>
                <a:cubicBezTo>
                  <a:pt x="418407" y="1014153"/>
                  <a:pt x="417753" y="1024582"/>
                  <a:pt x="423949" y="1030778"/>
                </a:cubicBezTo>
                <a:lnTo>
                  <a:pt x="440574" y="1047404"/>
                </a:lnTo>
                <a:cubicBezTo>
                  <a:pt x="460359" y="1106758"/>
                  <a:pt x="447479" y="1082698"/>
                  <a:pt x="473825" y="1122218"/>
                </a:cubicBezTo>
                <a:cubicBezTo>
                  <a:pt x="476596" y="1133302"/>
                  <a:pt x="480260" y="1144200"/>
                  <a:pt x="482138" y="1155469"/>
                </a:cubicBezTo>
                <a:cubicBezTo>
                  <a:pt x="501601" y="1272241"/>
                  <a:pt x="480056" y="1180387"/>
                  <a:pt x="498763" y="1255222"/>
                </a:cubicBezTo>
                <a:cubicBezTo>
                  <a:pt x="504305" y="1313411"/>
                  <a:pt x="512317" y="1371417"/>
                  <a:pt x="515389" y="1429789"/>
                </a:cubicBezTo>
                <a:cubicBezTo>
                  <a:pt x="524445" y="1601840"/>
                  <a:pt x="513364" y="1536034"/>
                  <a:pt x="532014" y="1629295"/>
                </a:cubicBezTo>
                <a:cubicBezTo>
                  <a:pt x="534785" y="1670858"/>
                  <a:pt x="538435" y="1712372"/>
                  <a:pt x="540327" y="1753985"/>
                </a:cubicBezTo>
                <a:cubicBezTo>
                  <a:pt x="543978" y="1834306"/>
                  <a:pt x="544180" y="1914774"/>
                  <a:pt x="548640" y="1995055"/>
                </a:cubicBezTo>
                <a:cubicBezTo>
                  <a:pt x="558129" y="2165845"/>
                  <a:pt x="556953" y="1989370"/>
                  <a:pt x="556953" y="2078182"/>
                </a:cubicBezTo>
              </a:path>
            </a:pathLst>
          </a:cu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181302" y="6449234"/>
            <a:ext cx="4558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GB" sz="1400" b="1" dirty="0" err="1">
                <a:solidFill>
                  <a:schemeClr val="accent3">
                    <a:lumMod val="50000"/>
                  </a:schemeClr>
                </a:solidFill>
              </a:rPr>
              <a:t>Ardverikie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Three  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- the usual round - also </a:t>
            </a:r>
            <a:r>
              <a:rPr lang="en-GB" sz="1400" dirty="0" err="1">
                <a:solidFill>
                  <a:schemeClr val="accent3">
                    <a:lumMod val="50000"/>
                  </a:schemeClr>
                </a:solidFill>
              </a:rPr>
              <a:t>WalkHighland</a:t>
            </a:r>
            <a:endParaRPr lang="en-GB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" name="Picture 18" descr="Fallon 2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38007"/>
            <a:ext cx="2617775" cy="2007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50676"/>
            <a:ext cx="1187625" cy="3073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81122" y="6341513"/>
            <a:ext cx="205857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100" dirty="0"/>
              <a:t>“</a:t>
            </a:r>
            <a:r>
              <a:rPr lang="en-GB" sz="1100" dirty="0" err="1"/>
              <a:t>Ardverikie</a:t>
            </a:r>
            <a:r>
              <a:rPr lang="en-GB" sz="1100" dirty="0"/>
              <a:t> Forest is a wild area“</a:t>
            </a:r>
          </a:p>
          <a:p>
            <a:endParaRPr lang="en-GB" sz="400" dirty="0"/>
          </a:p>
          <a:p>
            <a:r>
              <a:rPr lang="en-GB" sz="1100" dirty="0"/>
              <a:t>rating  8/10 on his ‘fab’ scale</a:t>
            </a:r>
          </a:p>
          <a:p>
            <a:endParaRPr lang="en-GB" sz="200" dirty="0"/>
          </a:p>
        </p:txBody>
      </p:sp>
      <p:sp>
        <p:nvSpPr>
          <p:cNvPr id="22" name="Isosceles Triangle 21"/>
          <p:cNvSpPr/>
          <p:nvPr/>
        </p:nvSpPr>
        <p:spPr>
          <a:xfrm>
            <a:off x="5281446" y="2380743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Isosceles Triangle 22"/>
          <p:cNvSpPr/>
          <p:nvPr/>
        </p:nvSpPr>
        <p:spPr>
          <a:xfrm>
            <a:off x="4409769" y="2944443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Isosceles Triangle 23"/>
          <p:cNvSpPr/>
          <p:nvPr/>
        </p:nvSpPr>
        <p:spPr>
          <a:xfrm>
            <a:off x="8238148" y="4178404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599293" y="5303761"/>
            <a:ext cx="859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estate track</a:t>
            </a:r>
          </a:p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from A86</a:t>
            </a:r>
          </a:p>
        </p:txBody>
      </p:sp>
      <p:sp>
        <p:nvSpPr>
          <p:cNvPr id="26" name="TextBox 25"/>
          <p:cNvSpPr txBox="1"/>
          <p:nvPr/>
        </p:nvSpPr>
        <p:spPr>
          <a:xfrm rot="2340000">
            <a:off x="2859418" y="4349836"/>
            <a:ext cx="12570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Lochan na h-</a:t>
            </a:r>
            <a:r>
              <a:rPr lang="en-GB" sz="11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Earba</a:t>
            </a:r>
            <a:endParaRPr lang="en-GB" sz="1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7" idx="2"/>
          </p:cNvCxnSpPr>
          <p:nvPr/>
        </p:nvCxnSpPr>
        <p:spPr>
          <a:xfrm>
            <a:off x="6261640" y="1733800"/>
            <a:ext cx="230600" cy="136784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34787" y="1986833"/>
            <a:ext cx="1237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pony path over to </a:t>
            </a:r>
          </a:p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Pattack</a:t>
            </a:r>
          </a:p>
        </p:txBody>
      </p:sp>
      <p:sp>
        <p:nvSpPr>
          <p:cNvPr id="32" name="Freeform 31"/>
          <p:cNvSpPr/>
          <p:nvPr/>
        </p:nvSpPr>
        <p:spPr>
          <a:xfrm>
            <a:off x="6342611" y="3002858"/>
            <a:ext cx="523702" cy="382386"/>
          </a:xfrm>
          <a:custGeom>
            <a:avLst/>
            <a:gdLst>
              <a:gd name="connsiteX0" fmla="*/ 523702 w 523702"/>
              <a:gd name="connsiteY0" fmla="*/ 0 h 382386"/>
              <a:gd name="connsiteX1" fmla="*/ 507076 w 523702"/>
              <a:gd name="connsiteY1" fmla="*/ 166255 h 382386"/>
              <a:gd name="connsiteX2" fmla="*/ 490451 w 523702"/>
              <a:gd name="connsiteY2" fmla="*/ 224444 h 382386"/>
              <a:gd name="connsiteX3" fmla="*/ 448887 w 523702"/>
              <a:gd name="connsiteY3" fmla="*/ 257695 h 382386"/>
              <a:gd name="connsiteX4" fmla="*/ 357447 w 523702"/>
              <a:gd name="connsiteY4" fmla="*/ 274320 h 382386"/>
              <a:gd name="connsiteX5" fmla="*/ 207818 w 523702"/>
              <a:gd name="connsiteY5" fmla="*/ 299259 h 382386"/>
              <a:gd name="connsiteX6" fmla="*/ 182880 w 523702"/>
              <a:gd name="connsiteY6" fmla="*/ 315884 h 382386"/>
              <a:gd name="connsiteX7" fmla="*/ 157942 w 523702"/>
              <a:gd name="connsiteY7" fmla="*/ 324197 h 382386"/>
              <a:gd name="connsiteX8" fmla="*/ 141316 w 523702"/>
              <a:gd name="connsiteY8" fmla="*/ 340822 h 382386"/>
              <a:gd name="connsiteX9" fmla="*/ 91440 w 523702"/>
              <a:gd name="connsiteY9" fmla="*/ 357448 h 382386"/>
              <a:gd name="connsiteX10" fmla="*/ 41564 w 523702"/>
              <a:gd name="connsiteY10" fmla="*/ 374073 h 382386"/>
              <a:gd name="connsiteX11" fmla="*/ 16625 w 523702"/>
              <a:gd name="connsiteY11" fmla="*/ 382386 h 382386"/>
              <a:gd name="connsiteX12" fmla="*/ 0 w 523702"/>
              <a:gd name="connsiteY12" fmla="*/ 382386 h 38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702" h="382386">
                <a:moveTo>
                  <a:pt x="523702" y="0"/>
                </a:moveTo>
                <a:cubicBezTo>
                  <a:pt x="510238" y="228882"/>
                  <a:pt x="531172" y="81916"/>
                  <a:pt x="507076" y="166255"/>
                </a:cubicBezTo>
                <a:cubicBezTo>
                  <a:pt x="505098" y="173177"/>
                  <a:pt x="495889" y="215381"/>
                  <a:pt x="490451" y="224444"/>
                </a:cubicBezTo>
                <a:cubicBezTo>
                  <a:pt x="484263" y="234758"/>
                  <a:pt x="458037" y="253774"/>
                  <a:pt x="448887" y="257695"/>
                </a:cubicBezTo>
                <a:cubicBezTo>
                  <a:pt x="429287" y="266095"/>
                  <a:pt x="370937" y="272393"/>
                  <a:pt x="357447" y="274320"/>
                </a:cubicBezTo>
                <a:cubicBezTo>
                  <a:pt x="275917" y="301498"/>
                  <a:pt x="325035" y="289491"/>
                  <a:pt x="207818" y="299259"/>
                </a:cubicBezTo>
                <a:cubicBezTo>
                  <a:pt x="199505" y="304801"/>
                  <a:pt x="191816" y="311416"/>
                  <a:pt x="182880" y="315884"/>
                </a:cubicBezTo>
                <a:cubicBezTo>
                  <a:pt x="175043" y="319803"/>
                  <a:pt x="165456" y="319689"/>
                  <a:pt x="157942" y="324197"/>
                </a:cubicBezTo>
                <a:cubicBezTo>
                  <a:pt x="151222" y="328229"/>
                  <a:pt x="148326" y="337317"/>
                  <a:pt x="141316" y="340822"/>
                </a:cubicBezTo>
                <a:cubicBezTo>
                  <a:pt x="125641" y="348659"/>
                  <a:pt x="108065" y="351906"/>
                  <a:pt x="91440" y="357448"/>
                </a:cubicBezTo>
                <a:lnTo>
                  <a:pt x="41564" y="374073"/>
                </a:lnTo>
                <a:cubicBezTo>
                  <a:pt x="33251" y="376844"/>
                  <a:pt x="25388" y="382386"/>
                  <a:pt x="16625" y="382386"/>
                </a:cubicBezTo>
                <a:lnTo>
                  <a:pt x="0" y="382386"/>
                </a:lnTo>
              </a:path>
            </a:pathLst>
          </a:custGeom>
          <a:noFill/>
          <a:ln w="38100">
            <a:solidFill>
              <a:srgbClr val="00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796385" y="2897059"/>
            <a:ext cx="7665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  corrie </a:t>
            </a:r>
          </a:p>
          <a:p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 headwall </a:t>
            </a:r>
          </a:p>
          <a:p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traverse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51280" y="476672"/>
            <a:ext cx="178555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5  </a:t>
            </a:r>
            <a:r>
              <a:rPr lang="en-GB" sz="1400" b="1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</p:txBody>
      </p:sp>
    </p:spTree>
    <p:extLst>
      <p:ext uri="{BB962C8B-B14F-4D97-AF65-F5344CB8AC3E}">
        <p14:creationId xmlns:p14="http://schemas.microsoft.com/office/powerpoint/2010/main" val="389068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lands Barts"/>
          <p:cNvPicPr>
            <a:picLocks noGrp="1" noChangeAspect="1"/>
          </p:cNvPicPr>
          <p:nvPr isPhoto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858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44008" y="6488668"/>
            <a:ext cx="977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Glasgow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6216" y="6304002"/>
            <a:ext cx="114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Edinburgh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5308" y="692696"/>
            <a:ext cx="107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Inverness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3043185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</a:rPr>
              <a:t>Ft William</a:t>
            </a:r>
          </a:p>
        </p:txBody>
      </p:sp>
      <p:sp>
        <p:nvSpPr>
          <p:cNvPr id="7" name="Oval 6"/>
          <p:cNvSpPr/>
          <p:nvPr/>
        </p:nvSpPr>
        <p:spPr>
          <a:xfrm>
            <a:off x="4644008" y="155679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925671" y="1124744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451292" y="1772816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310589" y="1988840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91624" y="5013176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357991" y="1298294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019616" y="2174411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23928" y="5153000"/>
            <a:ext cx="286017" cy="27964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282539" y="4606957"/>
            <a:ext cx="286017" cy="27964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305633" y="465313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156176" y="2953625"/>
            <a:ext cx="298782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Pumped storage hydro   </a:t>
            </a:r>
            <a:r>
              <a:rPr lang="en-GB" sz="2400" b="1" dirty="0" err="1">
                <a:solidFill>
                  <a:schemeClr val="accent3">
                    <a:lumMod val="50000"/>
                  </a:schemeClr>
                </a:solidFill>
              </a:rPr>
              <a:t>PSH</a:t>
            </a:r>
            <a:endParaRPr lang="en-GB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3310" y="3501008"/>
            <a:ext cx="29878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schemes in the 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Highlands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GB" sz="1050" b="1" dirty="0">
                <a:solidFill>
                  <a:schemeClr val="accent3">
                    <a:lumMod val="50000"/>
                  </a:schemeClr>
                </a:solidFill>
              </a:rPr>
              <a:t>May24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3310" y="3992031"/>
            <a:ext cx="2987824" cy="16619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operational           300/440 MW</a:t>
            </a:r>
          </a:p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           proposed               450/600 MW</a:t>
            </a:r>
          </a:p>
          <a:p>
            <a:r>
              <a:rPr lang="en-GB" sz="800" b="1" dirty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</a:p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           upgrade/conversion 1000 MW+</a:t>
            </a:r>
          </a:p>
          <a:p>
            <a:endParaRPr lang="en-GB" sz="1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           proposed           1500-2000 MW</a:t>
            </a:r>
          </a:p>
          <a:p>
            <a:endParaRPr lang="en-GB" sz="1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potential conversion</a:t>
            </a:r>
          </a:p>
        </p:txBody>
      </p:sp>
      <p:sp>
        <p:nvSpPr>
          <p:cNvPr id="23" name="Oval 22"/>
          <p:cNvSpPr/>
          <p:nvPr/>
        </p:nvSpPr>
        <p:spPr>
          <a:xfrm>
            <a:off x="6300192" y="414908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300192" y="4365104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247462" y="4606957"/>
            <a:ext cx="286017" cy="27964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247461" y="5009823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318462" y="5438013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500999" y="2813801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646542" y="2409199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-1500000">
            <a:off x="151548" y="767962"/>
            <a:ext cx="4569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Brush Script MT" panose="03060802040406070304" pitchFamily="66" charset="0"/>
              </a:rPr>
              <a:t>keep Scotland’s Munros wild</a:t>
            </a:r>
          </a:p>
        </p:txBody>
      </p:sp>
    </p:spTree>
    <p:extLst>
      <p:ext uri="{BB962C8B-B14F-4D97-AF65-F5344CB8AC3E}">
        <p14:creationId xmlns:p14="http://schemas.microsoft.com/office/powerpoint/2010/main" val="2853964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 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477"/>
            <a:ext cx="9144001" cy="63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6217920" y="2892829"/>
            <a:ext cx="540327" cy="417623"/>
          </a:xfrm>
          <a:custGeom>
            <a:avLst/>
            <a:gdLst>
              <a:gd name="connsiteX0" fmla="*/ 66502 w 540327"/>
              <a:gd name="connsiteY0" fmla="*/ 415636 h 417623"/>
              <a:gd name="connsiteX1" fmla="*/ 24938 w 540327"/>
              <a:gd name="connsiteY1" fmla="*/ 399011 h 417623"/>
              <a:gd name="connsiteX2" fmla="*/ 16625 w 540327"/>
              <a:gd name="connsiteY2" fmla="*/ 374073 h 417623"/>
              <a:gd name="connsiteX3" fmla="*/ 0 w 540327"/>
              <a:gd name="connsiteY3" fmla="*/ 357447 h 417623"/>
              <a:gd name="connsiteX4" fmla="*/ 8313 w 540327"/>
              <a:gd name="connsiteY4" fmla="*/ 249382 h 417623"/>
              <a:gd name="connsiteX5" fmla="*/ 16625 w 540327"/>
              <a:gd name="connsiteY5" fmla="*/ 224444 h 417623"/>
              <a:gd name="connsiteX6" fmla="*/ 33251 w 540327"/>
              <a:gd name="connsiteY6" fmla="*/ 207818 h 417623"/>
              <a:gd name="connsiteX7" fmla="*/ 58189 w 540327"/>
              <a:gd name="connsiteY7" fmla="*/ 191193 h 417623"/>
              <a:gd name="connsiteX8" fmla="*/ 74815 w 540327"/>
              <a:gd name="connsiteY8" fmla="*/ 166255 h 417623"/>
              <a:gd name="connsiteX9" fmla="*/ 116378 w 540327"/>
              <a:gd name="connsiteY9" fmla="*/ 133004 h 417623"/>
              <a:gd name="connsiteX10" fmla="*/ 141316 w 540327"/>
              <a:gd name="connsiteY10" fmla="*/ 124691 h 417623"/>
              <a:gd name="connsiteX11" fmla="*/ 182880 w 540327"/>
              <a:gd name="connsiteY11" fmla="*/ 91440 h 417623"/>
              <a:gd name="connsiteX12" fmla="*/ 207818 w 540327"/>
              <a:gd name="connsiteY12" fmla="*/ 83127 h 417623"/>
              <a:gd name="connsiteX13" fmla="*/ 274320 w 540327"/>
              <a:gd name="connsiteY13" fmla="*/ 49876 h 417623"/>
              <a:gd name="connsiteX14" fmla="*/ 299258 w 540327"/>
              <a:gd name="connsiteY14" fmla="*/ 41564 h 417623"/>
              <a:gd name="connsiteX15" fmla="*/ 324196 w 540327"/>
              <a:gd name="connsiteY15" fmla="*/ 24938 h 417623"/>
              <a:gd name="connsiteX16" fmla="*/ 457200 w 540327"/>
              <a:gd name="connsiteY16" fmla="*/ 0 h 417623"/>
              <a:gd name="connsiteX17" fmla="*/ 490451 w 540327"/>
              <a:gd name="connsiteY17" fmla="*/ 8313 h 417623"/>
              <a:gd name="connsiteX18" fmla="*/ 515389 w 540327"/>
              <a:gd name="connsiteY18" fmla="*/ 108066 h 417623"/>
              <a:gd name="connsiteX19" fmla="*/ 540327 w 540327"/>
              <a:gd name="connsiteY19" fmla="*/ 157942 h 417623"/>
              <a:gd name="connsiteX20" fmla="*/ 532015 w 540327"/>
              <a:gd name="connsiteY20" fmla="*/ 274320 h 417623"/>
              <a:gd name="connsiteX21" fmla="*/ 465513 w 540327"/>
              <a:gd name="connsiteY21" fmla="*/ 324196 h 417623"/>
              <a:gd name="connsiteX22" fmla="*/ 423949 w 540327"/>
              <a:gd name="connsiteY22" fmla="*/ 349135 h 417623"/>
              <a:gd name="connsiteX23" fmla="*/ 399011 w 540327"/>
              <a:gd name="connsiteY23" fmla="*/ 365760 h 417623"/>
              <a:gd name="connsiteX24" fmla="*/ 282633 w 540327"/>
              <a:gd name="connsiteY24" fmla="*/ 382386 h 417623"/>
              <a:gd name="connsiteX25" fmla="*/ 241069 w 540327"/>
              <a:gd name="connsiteY25" fmla="*/ 390698 h 417623"/>
              <a:gd name="connsiteX26" fmla="*/ 216131 w 540327"/>
              <a:gd name="connsiteY26" fmla="*/ 399011 h 417623"/>
              <a:gd name="connsiteX27" fmla="*/ 141316 w 540327"/>
              <a:gd name="connsiteY27" fmla="*/ 407324 h 417623"/>
              <a:gd name="connsiteX28" fmla="*/ 91440 w 540327"/>
              <a:gd name="connsiteY28" fmla="*/ 415636 h 417623"/>
              <a:gd name="connsiteX29" fmla="*/ 66502 w 540327"/>
              <a:gd name="connsiteY29" fmla="*/ 415636 h 41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0327" h="417623">
                <a:moveTo>
                  <a:pt x="66502" y="415636"/>
                </a:moveTo>
                <a:cubicBezTo>
                  <a:pt x="55418" y="412865"/>
                  <a:pt x="36401" y="408564"/>
                  <a:pt x="24938" y="399011"/>
                </a:cubicBezTo>
                <a:cubicBezTo>
                  <a:pt x="18206" y="393402"/>
                  <a:pt x="21133" y="381587"/>
                  <a:pt x="16625" y="374073"/>
                </a:cubicBezTo>
                <a:cubicBezTo>
                  <a:pt x="12593" y="367353"/>
                  <a:pt x="5542" y="362989"/>
                  <a:pt x="0" y="357447"/>
                </a:cubicBezTo>
                <a:cubicBezTo>
                  <a:pt x="2771" y="321425"/>
                  <a:pt x="3832" y="285231"/>
                  <a:pt x="8313" y="249382"/>
                </a:cubicBezTo>
                <a:cubicBezTo>
                  <a:pt x="9400" y="240687"/>
                  <a:pt x="12117" y="231958"/>
                  <a:pt x="16625" y="224444"/>
                </a:cubicBezTo>
                <a:cubicBezTo>
                  <a:pt x="20657" y="217723"/>
                  <a:pt x="27131" y="212714"/>
                  <a:pt x="33251" y="207818"/>
                </a:cubicBezTo>
                <a:cubicBezTo>
                  <a:pt x="41052" y="201577"/>
                  <a:pt x="49876" y="196735"/>
                  <a:pt x="58189" y="191193"/>
                </a:cubicBezTo>
                <a:cubicBezTo>
                  <a:pt x="63731" y="182880"/>
                  <a:pt x="68574" y="174056"/>
                  <a:pt x="74815" y="166255"/>
                </a:cubicBezTo>
                <a:cubicBezTo>
                  <a:pt x="85126" y="153366"/>
                  <a:pt x="101973" y="140207"/>
                  <a:pt x="116378" y="133004"/>
                </a:cubicBezTo>
                <a:cubicBezTo>
                  <a:pt x="124215" y="129085"/>
                  <a:pt x="133003" y="127462"/>
                  <a:pt x="141316" y="124691"/>
                </a:cubicBezTo>
                <a:cubicBezTo>
                  <a:pt x="156779" y="109229"/>
                  <a:pt x="161909" y="101926"/>
                  <a:pt x="182880" y="91440"/>
                </a:cubicBezTo>
                <a:cubicBezTo>
                  <a:pt x="190717" y="87521"/>
                  <a:pt x="199505" y="85898"/>
                  <a:pt x="207818" y="83127"/>
                </a:cubicBezTo>
                <a:cubicBezTo>
                  <a:pt x="236836" y="54111"/>
                  <a:pt x="217010" y="68979"/>
                  <a:pt x="274320" y="49876"/>
                </a:cubicBezTo>
                <a:lnTo>
                  <a:pt x="299258" y="41564"/>
                </a:lnTo>
                <a:cubicBezTo>
                  <a:pt x="307571" y="36022"/>
                  <a:pt x="315066" y="28996"/>
                  <a:pt x="324196" y="24938"/>
                </a:cubicBezTo>
                <a:cubicBezTo>
                  <a:pt x="375877" y="1969"/>
                  <a:pt x="395747" y="6145"/>
                  <a:pt x="457200" y="0"/>
                </a:cubicBezTo>
                <a:cubicBezTo>
                  <a:pt x="468284" y="2771"/>
                  <a:pt x="483016" y="-361"/>
                  <a:pt x="490451" y="8313"/>
                </a:cubicBezTo>
                <a:cubicBezTo>
                  <a:pt x="505568" y="25949"/>
                  <a:pt x="510772" y="87290"/>
                  <a:pt x="515389" y="108066"/>
                </a:cubicBezTo>
                <a:cubicBezTo>
                  <a:pt x="521125" y="133877"/>
                  <a:pt x="525382" y="135524"/>
                  <a:pt x="540327" y="157942"/>
                </a:cubicBezTo>
                <a:cubicBezTo>
                  <a:pt x="537556" y="196735"/>
                  <a:pt x="543726" y="237234"/>
                  <a:pt x="532015" y="274320"/>
                </a:cubicBezTo>
                <a:cubicBezTo>
                  <a:pt x="520777" y="309907"/>
                  <a:pt x="492706" y="315132"/>
                  <a:pt x="465513" y="324196"/>
                </a:cubicBezTo>
                <a:cubicBezTo>
                  <a:pt x="433040" y="356669"/>
                  <a:pt x="467113" y="327553"/>
                  <a:pt x="423949" y="349135"/>
                </a:cubicBezTo>
                <a:cubicBezTo>
                  <a:pt x="415013" y="353603"/>
                  <a:pt x="407947" y="361292"/>
                  <a:pt x="399011" y="365760"/>
                </a:cubicBezTo>
                <a:cubicBezTo>
                  <a:pt x="367025" y="381753"/>
                  <a:pt x="306000" y="380262"/>
                  <a:pt x="282633" y="382386"/>
                </a:cubicBezTo>
                <a:cubicBezTo>
                  <a:pt x="268778" y="385157"/>
                  <a:pt x="254776" y="387271"/>
                  <a:pt x="241069" y="390698"/>
                </a:cubicBezTo>
                <a:cubicBezTo>
                  <a:pt x="232568" y="392823"/>
                  <a:pt x="224774" y="397570"/>
                  <a:pt x="216131" y="399011"/>
                </a:cubicBezTo>
                <a:cubicBezTo>
                  <a:pt x="191381" y="403136"/>
                  <a:pt x="166188" y="404008"/>
                  <a:pt x="141316" y="407324"/>
                </a:cubicBezTo>
                <a:cubicBezTo>
                  <a:pt x="124609" y="409552"/>
                  <a:pt x="108023" y="412621"/>
                  <a:pt x="91440" y="415636"/>
                </a:cubicBezTo>
                <a:cubicBezTo>
                  <a:pt x="77539" y="418163"/>
                  <a:pt x="77586" y="418407"/>
                  <a:pt x="66502" y="41563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14504" y="232611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2001" y="1472190"/>
            <a:ext cx="1792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Loch a’ Bhealaich </a:t>
            </a:r>
            <a:r>
              <a:rPr lang="en-GB" sz="11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Leamhain</a:t>
            </a:r>
            <a:endParaRPr lang="en-GB" sz="1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243075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1049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0392" y="422841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1087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300132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859633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chemeClr val="bg1">
                    <a:lumMod val="65000"/>
                  </a:schemeClr>
                </a:solidFill>
              </a:rPr>
              <a:t>Ardverikie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House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548680"/>
            <a:ext cx="200407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1087    Beinn a’ </a:t>
            </a:r>
            <a:r>
              <a:rPr lang="en-GB" sz="1100" dirty="0" err="1">
                <a:solidFill>
                  <a:schemeClr val="bg1">
                    <a:lumMod val="85000"/>
                  </a:schemeClr>
                </a:solidFill>
              </a:rPr>
              <a:t>Chlachair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1049    Mullach Coire an </a:t>
            </a:r>
            <a:r>
              <a:rPr lang="en-GB" sz="1100" dirty="0" err="1">
                <a:solidFill>
                  <a:schemeClr val="bg1">
                    <a:lumMod val="85000"/>
                  </a:schemeClr>
                </a:solidFill>
              </a:rPr>
              <a:t>Iubhair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  924    Creag </a:t>
            </a:r>
            <a:r>
              <a:rPr lang="en-GB" sz="1100" dirty="0" err="1">
                <a:solidFill>
                  <a:schemeClr val="bg1">
                    <a:lumMod val="85000"/>
                  </a:schemeClr>
                </a:solidFill>
              </a:rPr>
              <a:t>Pitridh</a:t>
            </a:r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8923" y="3401437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Am </a:t>
            </a:r>
            <a:r>
              <a:rPr lang="en-GB" sz="1100" dirty="0" err="1">
                <a:solidFill>
                  <a:schemeClr val="bg1">
                    <a:lumMod val="85000"/>
                  </a:schemeClr>
                </a:solidFill>
              </a:rPr>
              <a:t>Magh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181302" y="4705004"/>
            <a:ext cx="1072342" cy="1720734"/>
          </a:xfrm>
          <a:custGeom>
            <a:avLst/>
            <a:gdLst>
              <a:gd name="connsiteX0" fmla="*/ 24938 w 1072342"/>
              <a:gd name="connsiteY0" fmla="*/ 1720734 h 1720734"/>
              <a:gd name="connsiteX1" fmla="*/ 74814 w 1072342"/>
              <a:gd name="connsiteY1" fmla="*/ 1679171 h 1720734"/>
              <a:gd name="connsiteX2" fmla="*/ 91440 w 1072342"/>
              <a:gd name="connsiteY2" fmla="*/ 1662545 h 1720734"/>
              <a:gd name="connsiteX3" fmla="*/ 116378 w 1072342"/>
              <a:gd name="connsiteY3" fmla="*/ 1645920 h 1720734"/>
              <a:gd name="connsiteX4" fmla="*/ 149629 w 1072342"/>
              <a:gd name="connsiteY4" fmla="*/ 1612669 h 1720734"/>
              <a:gd name="connsiteX5" fmla="*/ 174567 w 1072342"/>
              <a:gd name="connsiteY5" fmla="*/ 1571105 h 1720734"/>
              <a:gd name="connsiteX6" fmla="*/ 182880 w 1072342"/>
              <a:gd name="connsiteY6" fmla="*/ 1546167 h 1720734"/>
              <a:gd name="connsiteX7" fmla="*/ 174567 w 1072342"/>
              <a:gd name="connsiteY7" fmla="*/ 1097280 h 1720734"/>
              <a:gd name="connsiteX8" fmla="*/ 124691 w 1072342"/>
              <a:gd name="connsiteY8" fmla="*/ 1014152 h 1720734"/>
              <a:gd name="connsiteX9" fmla="*/ 108065 w 1072342"/>
              <a:gd name="connsiteY9" fmla="*/ 997527 h 1720734"/>
              <a:gd name="connsiteX10" fmla="*/ 99753 w 1072342"/>
              <a:gd name="connsiteY10" fmla="*/ 972589 h 1720734"/>
              <a:gd name="connsiteX11" fmla="*/ 49876 w 1072342"/>
              <a:gd name="connsiteY11" fmla="*/ 906087 h 1720734"/>
              <a:gd name="connsiteX12" fmla="*/ 41563 w 1072342"/>
              <a:gd name="connsiteY12" fmla="*/ 881149 h 1720734"/>
              <a:gd name="connsiteX13" fmla="*/ 0 w 1072342"/>
              <a:gd name="connsiteY13" fmla="*/ 847898 h 1720734"/>
              <a:gd name="connsiteX14" fmla="*/ 24938 w 1072342"/>
              <a:gd name="connsiteY14" fmla="*/ 806334 h 1720734"/>
              <a:gd name="connsiteX15" fmla="*/ 33251 w 1072342"/>
              <a:gd name="connsiteY15" fmla="*/ 781396 h 1720734"/>
              <a:gd name="connsiteX16" fmla="*/ 66502 w 1072342"/>
              <a:gd name="connsiteY16" fmla="*/ 739832 h 1720734"/>
              <a:gd name="connsiteX17" fmla="*/ 116378 w 1072342"/>
              <a:gd name="connsiteY17" fmla="*/ 723207 h 1720734"/>
              <a:gd name="connsiteX18" fmla="*/ 141316 w 1072342"/>
              <a:gd name="connsiteY18" fmla="*/ 714894 h 1720734"/>
              <a:gd name="connsiteX19" fmla="*/ 207818 w 1072342"/>
              <a:gd name="connsiteY19" fmla="*/ 665018 h 1720734"/>
              <a:gd name="connsiteX20" fmla="*/ 232756 w 1072342"/>
              <a:gd name="connsiteY20" fmla="*/ 656705 h 1720734"/>
              <a:gd name="connsiteX21" fmla="*/ 249382 w 1072342"/>
              <a:gd name="connsiteY21" fmla="*/ 631767 h 1720734"/>
              <a:gd name="connsiteX22" fmla="*/ 299258 w 1072342"/>
              <a:gd name="connsiteY22" fmla="*/ 606829 h 1720734"/>
              <a:gd name="connsiteX23" fmla="*/ 315883 w 1072342"/>
              <a:gd name="connsiteY23" fmla="*/ 590203 h 1720734"/>
              <a:gd name="connsiteX24" fmla="*/ 382385 w 1072342"/>
              <a:gd name="connsiteY24" fmla="*/ 573578 h 1720734"/>
              <a:gd name="connsiteX25" fmla="*/ 473825 w 1072342"/>
              <a:gd name="connsiteY25" fmla="*/ 556952 h 1720734"/>
              <a:gd name="connsiteX26" fmla="*/ 498763 w 1072342"/>
              <a:gd name="connsiteY26" fmla="*/ 548640 h 1720734"/>
              <a:gd name="connsiteX27" fmla="*/ 523702 w 1072342"/>
              <a:gd name="connsiteY27" fmla="*/ 532014 h 1720734"/>
              <a:gd name="connsiteX28" fmla="*/ 615142 w 1072342"/>
              <a:gd name="connsiteY28" fmla="*/ 507076 h 1720734"/>
              <a:gd name="connsiteX29" fmla="*/ 640080 w 1072342"/>
              <a:gd name="connsiteY29" fmla="*/ 490451 h 1720734"/>
              <a:gd name="connsiteX30" fmla="*/ 689956 w 1072342"/>
              <a:gd name="connsiteY30" fmla="*/ 473825 h 1720734"/>
              <a:gd name="connsiteX31" fmla="*/ 723207 w 1072342"/>
              <a:gd name="connsiteY31" fmla="*/ 440574 h 1720734"/>
              <a:gd name="connsiteX32" fmla="*/ 756458 w 1072342"/>
              <a:gd name="connsiteY32" fmla="*/ 390698 h 1720734"/>
              <a:gd name="connsiteX33" fmla="*/ 814647 w 1072342"/>
              <a:gd name="connsiteY33" fmla="*/ 374072 h 1720734"/>
              <a:gd name="connsiteX34" fmla="*/ 839585 w 1072342"/>
              <a:gd name="connsiteY34" fmla="*/ 357447 h 1720734"/>
              <a:gd name="connsiteX35" fmla="*/ 872836 w 1072342"/>
              <a:gd name="connsiteY35" fmla="*/ 315883 h 1720734"/>
              <a:gd name="connsiteX36" fmla="*/ 906087 w 1072342"/>
              <a:gd name="connsiteY36" fmla="*/ 282632 h 1720734"/>
              <a:gd name="connsiteX37" fmla="*/ 922713 w 1072342"/>
              <a:gd name="connsiteY37" fmla="*/ 266007 h 1720734"/>
              <a:gd name="connsiteX38" fmla="*/ 939338 w 1072342"/>
              <a:gd name="connsiteY38" fmla="*/ 241069 h 1720734"/>
              <a:gd name="connsiteX39" fmla="*/ 947651 w 1072342"/>
              <a:gd name="connsiteY39" fmla="*/ 216131 h 1720734"/>
              <a:gd name="connsiteX40" fmla="*/ 997527 w 1072342"/>
              <a:gd name="connsiteY40" fmla="*/ 157941 h 1720734"/>
              <a:gd name="connsiteX41" fmla="*/ 1005840 w 1072342"/>
              <a:gd name="connsiteY41" fmla="*/ 133003 h 1720734"/>
              <a:gd name="connsiteX42" fmla="*/ 1022465 w 1072342"/>
              <a:gd name="connsiteY42" fmla="*/ 108065 h 1720734"/>
              <a:gd name="connsiteX43" fmla="*/ 1047403 w 1072342"/>
              <a:gd name="connsiteY43" fmla="*/ 66501 h 1720734"/>
              <a:gd name="connsiteX44" fmla="*/ 1072342 w 1072342"/>
              <a:gd name="connsiteY44" fmla="*/ 0 h 172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72342" h="1720734">
                <a:moveTo>
                  <a:pt x="24938" y="1720734"/>
                </a:moveTo>
                <a:cubicBezTo>
                  <a:pt x="41563" y="1706880"/>
                  <a:pt x="58527" y="1693422"/>
                  <a:pt x="74814" y="1679171"/>
                </a:cubicBezTo>
                <a:cubicBezTo>
                  <a:pt x="80712" y="1674010"/>
                  <a:pt x="85320" y="1667441"/>
                  <a:pt x="91440" y="1662545"/>
                </a:cubicBezTo>
                <a:cubicBezTo>
                  <a:pt x="99241" y="1656304"/>
                  <a:pt x="108793" y="1652422"/>
                  <a:pt x="116378" y="1645920"/>
                </a:cubicBezTo>
                <a:cubicBezTo>
                  <a:pt x="128279" y="1635719"/>
                  <a:pt x="149629" y="1612669"/>
                  <a:pt x="149629" y="1612669"/>
                </a:cubicBezTo>
                <a:cubicBezTo>
                  <a:pt x="173178" y="1542024"/>
                  <a:pt x="140335" y="1628159"/>
                  <a:pt x="174567" y="1571105"/>
                </a:cubicBezTo>
                <a:cubicBezTo>
                  <a:pt x="179075" y="1563591"/>
                  <a:pt x="180109" y="1554480"/>
                  <a:pt x="182880" y="1546167"/>
                </a:cubicBezTo>
                <a:cubicBezTo>
                  <a:pt x="180109" y="1396538"/>
                  <a:pt x="182040" y="1246748"/>
                  <a:pt x="174567" y="1097280"/>
                </a:cubicBezTo>
                <a:cubicBezTo>
                  <a:pt x="172295" y="1051843"/>
                  <a:pt x="153063" y="1042523"/>
                  <a:pt x="124691" y="1014152"/>
                </a:cubicBezTo>
                <a:lnTo>
                  <a:pt x="108065" y="997527"/>
                </a:lnTo>
                <a:cubicBezTo>
                  <a:pt x="105294" y="989214"/>
                  <a:pt x="104261" y="980103"/>
                  <a:pt x="99753" y="972589"/>
                </a:cubicBezTo>
                <a:cubicBezTo>
                  <a:pt x="70210" y="923351"/>
                  <a:pt x="84384" y="1009606"/>
                  <a:pt x="49876" y="906087"/>
                </a:cubicBezTo>
                <a:cubicBezTo>
                  <a:pt x="47105" y="897774"/>
                  <a:pt x="46071" y="888663"/>
                  <a:pt x="41563" y="881149"/>
                </a:cubicBezTo>
                <a:cubicBezTo>
                  <a:pt x="33665" y="867986"/>
                  <a:pt x="11329" y="855451"/>
                  <a:pt x="0" y="847898"/>
                </a:cubicBezTo>
                <a:cubicBezTo>
                  <a:pt x="23549" y="777253"/>
                  <a:pt x="-9294" y="863388"/>
                  <a:pt x="24938" y="806334"/>
                </a:cubicBezTo>
                <a:cubicBezTo>
                  <a:pt x="29446" y="798820"/>
                  <a:pt x="29332" y="789233"/>
                  <a:pt x="33251" y="781396"/>
                </a:cubicBezTo>
                <a:cubicBezTo>
                  <a:pt x="37167" y="773564"/>
                  <a:pt x="56192" y="744987"/>
                  <a:pt x="66502" y="739832"/>
                </a:cubicBezTo>
                <a:cubicBezTo>
                  <a:pt x="82176" y="731995"/>
                  <a:pt x="99753" y="728749"/>
                  <a:pt x="116378" y="723207"/>
                </a:cubicBezTo>
                <a:lnTo>
                  <a:pt x="141316" y="714894"/>
                </a:lnTo>
                <a:cubicBezTo>
                  <a:pt x="161010" y="695201"/>
                  <a:pt x="179622" y="674417"/>
                  <a:pt x="207818" y="665018"/>
                </a:cubicBezTo>
                <a:lnTo>
                  <a:pt x="232756" y="656705"/>
                </a:lnTo>
                <a:cubicBezTo>
                  <a:pt x="238298" y="648392"/>
                  <a:pt x="242318" y="638831"/>
                  <a:pt x="249382" y="631767"/>
                </a:cubicBezTo>
                <a:cubicBezTo>
                  <a:pt x="265498" y="615651"/>
                  <a:pt x="278973" y="613590"/>
                  <a:pt x="299258" y="606829"/>
                </a:cubicBezTo>
                <a:cubicBezTo>
                  <a:pt x="304800" y="601287"/>
                  <a:pt x="309163" y="594235"/>
                  <a:pt x="315883" y="590203"/>
                </a:cubicBezTo>
                <a:cubicBezTo>
                  <a:pt x="328986" y="582342"/>
                  <a:pt x="372927" y="575680"/>
                  <a:pt x="382385" y="573578"/>
                </a:cubicBezTo>
                <a:cubicBezTo>
                  <a:pt x="452933" y="557900"/>
                  <a:pt x="372961" y="571362"/>
                  <a:pt x="473825" y="556952"/>
                </a:cubicBezTo>
                <a:cubicBezTo>
                  <a:pt x="482138" y="554181"/>
                  <a:pt x="490926" y="552559"/>
                  <a:pt x="498763" y="548640"/>
                </a:cubicBezTo>
                <a:cubicBezTo>
                  <a:pt x="507699" y="544172"/>
                  <a:pt x="514347" y="535522"/>
                  <a:pt x="523702" y="532014"/>
                </a:cubicBezTo>
                <a:cubicBezTo>
                  <a:pt x="559391" y="518630"/>
                  <a:pt x="580463" y="530195"/>
                  <a:pt x="615142" y="507076"/>
                </a:cubicBezTo>
                <a:cubicBezTo>
                  <a:pt x="623455" y="501534"/>
                  <a:pt x="630951" y="494509"/>
                  <a:pt x="640080" y="490451"/>
                </a:cubicBezTo>
                <a:cubicBezTo>
                  <a:pt x="656094" y="483333"/>
                  <a:pt x="689956" y="473825"/>
                  <a:pt x="689956" y="473825"/>
                </a:cubicBezTo>
                <a:cubicBezTo>
                  <a:pt x="701040" y="462741"/>
                  <a:pt x="714512" y="453616"/>
                  <a:pt x="723207" y="440574"/>
                </a:cubicBezTo>
                <a:cubicBezTo>
                  <a:pt x="734291" y="423949"/>
                  <a:pt x="737073" y="395544"/>
                  <a:pt x="756458" y="390698"/>
                </a:cubicBezTo>
                <a:cubicBezTo>
                  <a:pt x="767113" y="388034"/>
                  <a:pt x="802720" y="380035"/>
                  <a:pt x="814647" y="374072"/>
                </a:cubicBezTo>
                <a:cubicBezTo>
                  <a:pt x="823583" y="369604"/>
                  <a:pt x="831784" y="363688"/>
                  <a:pt x="839585" y="357447"/>
                </a:cubicBezTo>
                <a:cubicBezTo>
                  <a:pt x="865311" y="336866"/>
                  <a:pt x="849268" y="343379"/>
                  <a:pt x="872836" y="315883"/>
                </a:cubicBezTo>
                <a:cubicBezTo>
                  <a:pt x="883037" y="303982"/>
                  <a:pt x="895003" y="293716"/>
                  <a:pt x="906087" y="282632"/>
                </a:cubicBezTo>
                <a:cubicBezTo>
                  <a:pt x="911629" y="277090"/>
                  <a:pt x="918366" y="272528"/>
                  <a:pt x="922713" y="266007"/>
                </a:cubicBezTo>
                <a:cubicBezTo>
                  <a:pt x="928255" y="257694"/>
                  <a:pt x="934870" y="250005"/>
                  <a:pt x="939338" y="241069"/>
                </a:cubicBezTo>
                <a:cubicBezTo>
                  <a:pt x="943257" y="233232"/>
                  <a:pt x="942558" y="223261"/>
                  <a:pt x="947651" y="216131"/>
                </a:cubicBezTo>
                <a:cubicBezTo>
                  <a:pt x="981743" y="168402"/>
                  <a:pt x="976174" y="200647"/>
                  <a:pt x="997527" y="157941"/>
                </a:cubicBezTo>
                <a:cubicBezTo>
                  <a:pt x="1001446" y="150104"/>
                  <a:pt x="1001921" y="140840"/>
                  <a:pt x="1005840" y="133003"/>
                </a:cubicBezTo>
                <a:cubicBezTo>
                  <a:pt x="1010308" y="124067"/>
                  <a:pt x="1017997" y="117001"/>
                  <a:pt x="1022465" y="108065"/>
                </a:cubicBezTo>
                <a:cubicBezTo>
                  <a:pt x="1044047" y="64900"/>
                  <a:pt x="1014931" y="98975"/>
                  <a:pt x="1047403" y="66501"/>
                </a:cubicBezTo>
                <a:cubicBezTo>
                  <a:pt x="1065988" y="10747"/>
                  <a:pt x="1056191" y="32299"/>
                  <a:pt x="1072342" y="0"/>
                </a:cubicBezTo>
              </a:path>
            </a:pathLst>
          </a:cu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5253644" y="2211185"/>
            <a:ext cx="2219498" cy="2485506"/>
          </a:xfrm>
          <a:custGeom>
            <a:avLst/>
            <a:gdLst>
              <a:gd name="connsiteX0" fmla="*/ 0 w 2219498"/>
              <a:gd name="connsiteY0" fmla="*/ 2485506 h 2485506"/>
              <a:gd name="connsiteX1" fmla="*/ 58189 w 2219498"/>
              <a:gd name="connsiteY1" fmla="*/ 2402379 h 2485506"/>
              <a:gd name="connsiteX2" fmla="*/ 83127 w 2219498"/>
              <a:gd name="connsiteY2" fmla="*/ 2360815 h 2485506"/>
              <a:gd name="connsiteX3" fmla="*/ 108065 w 2219498"/>
              <a:gd name="connsiteY3" fmla="*/ 2319251 h 2485506"/>
              <a:gd name="connsiteX4" fmla="*/ 124691 w 2219498"/>
              <a:gd name="connsiteY4" fmla="*/ 2269375 h 2485506"/>
              <a:gd name="connsiteX5" fmla="*/ 141316 w 2219498"/>
              <a:gd name="connsiteY5" fmla="*/ 2244437 h 2485506"/>
              <a:gd name="connsiteX6" fmla="*/ 166254 w 2219498"/>
              <a:gd name="connsiteY6" fmla="*/ 2202873 h 2485506"/>
              <a:gd name="connsiteX7" fmla="*/ 199505 w 2219498"/>
              <a:gd name="connsiteY7" fmla="*/ 2161310 h 2485506"/>
              <a:gd name="connsiteX8" fmla="*/ 207818 w 2219498"/>
              <a:gd name="connsiteY8" fmla="*/ 2136371 h 2485506"/>
              <a:gd name="connsiteX9" fmla="*/ 241069 w 2219498"/>
              <a:gd name="connsiteY9" fmla="*/ 2086495 h 2485506"/>
              <a:gd name="connsiteX10" fmla="*/ 282632 w 2219498"/>
              <a:gd name="connsiteY10" fmla="*/ 2044931 h 2485506"/>
              <a:gd name="connsiteX11" fmla="*/ 324196 w 2219498"/>
              <a:gd name="connsiteY11" fmla="*/ 1986742 h 2485506"/>
              <a:gd name="connsiteX12" fmla="*/ 340821 w 2219498"/>
              <a:gd name="connsiteY12" fmla="*/ 1961804 h 2485506"/>
              <a:gd name="connsiteX13" fmla="*/ 349134 w 2219498"/>
              <a:gd name="connsiteY13" fmla="*/ 1936866 h 2485506"/>
              <a:gd name="connsiteX14" fmla="*/ 365760 w 2219498"/>
              <a:gd name="connsiteY14" fmla="*/ 1920240 h 2485506"/>
              <a:gd name="connsiteX15" fmla="*/ 399011 w 2219498"/>
              <a:gd name="connsiteY15" fmla="*/ 1878677 h 2485506"/>
              <a:gd name="connsiteX16" fmla="*/ 423949 w 2219498"/>
              <a:gd name="connsiteY16" fmla="*/ 1837113 h 2485506"/>
              <a:gd name="connsiteX17" fmla="*/ 440574 w 2219498"/>
              <a:gd name="connsiteY17" fmla="*/ 1812175 h 2485506"/>
              <a:gd name="connsiteX18" fmla="*/ 473825 w 2219498"/>
              <a:gd name="connsiteY18" fmla="*/ 1778924 h 2485506"/>
              <a:gd name="connsiteX19" fmla="*/ 490451 w 2219498"/>
              <a:gd name="connsiteY19" fmla="*/ 1762299 h 2485506"/>
              <a:gd name="connsiteX20" fmla="*/ 515389 w 2219498"/>
              <a:gd name="connsiteY20" fmla="*/ 1720735 h 2485506"/>
              <a:gd name="connsiteX21" fmla="*/ 540327 w 2219498"/>
              <a:gd name="connsiteY21" fmla="*/ 1679171 h 2485506"/>
              <a:gd name="connsiteX22" fmla="*/ 573578 w 2219498"/>
              <a:gd name="connsiteY22" fmla="*/ 1612670 h 2485506"/>
              <a:gd name="connsiteX23" fmla="*/ 598516 w 2219498"/>
              <a:gd name="connsiteY23" fmla="*/ 1562793 h 2485506"/>
              <a:gd name="connsiteX24" fmla="*/ 606829 w 2219498"/>
              <a:gd name="connsiteY24" fmla="*/ 1537855 h 2485506"/>
              <a:gd name="connsiteX25" fmla="*/ 623454 w 2219498"/>
              <a:gd name="connsiteY25" fmla="*/ 1512917 h 2485506"/>
              <a:gd name="connsiteX26" fmla="*/ 631767 w 2219498"/>
              <a:gd name="connsiteY26" fmla="*/ 1487979 h 2485506"/>
              <a:gd name="connsiteX27" fmla="*/ 689956 w 2219498"/>
              <a:gd name="connsiteY27" fmla="*/ 1421477 h 2485506"/>
              <a:gd name="connsiteX28" fmla="*/ 706581 w 2219498"/>
              <a:gd name="connsiteY28" fmla="*/ 1396539 h 2485506"/>
              <a:gd name="connsiteX29" fmla="*/ 714894 w 2219498"/>
              <a:gd name="connsiteY29" fmla="*/ 1371600 h 2485506"/>
              <a:gd name="connsiteX30" fmla="*/ 739832 w 2219498"/>
              <a:gd name="connsiteY30" fmla="*/ 1354975 h 2485506"/>
              <a:gd name="connsiteX31" fmla="*/ 773083 w 2219498"/>
              <a:gd name="connsiteY31" fmla="*/ 1321724 h 2485506"/>
              <a:gd name="connsiteX32" fmla="*/ 781396 w 2219498"/>
              <a:gd name="connsiteY32" fmla="*/ 1296786 h 2485506"/>
              <a:gd name="connsiteX33" fmla="*/ 822960 w 2219498"/>
              <a:gd name="connsiteY33" fmla="*/ 1263535 h 2485506"/>
              <a:gd name="connsiteX34" fmla="*/ 847898 w 2219498"/>
              <a:gd name="connsiteY34" fmla="*/ 1238597 h 2485506"/>
              <a:gd name="connsiteX35" fmla="*/ 897774 w 2219498"/>
              <a:gd name="connsiteY35" fmla="*/ 1213659 h 2485506"/>
              <a:gd name="connsiteX36" fmla="*/ 914400 w 2219498"/>
              <a:gd name="connsiteY36" fmla="*/ 1188720 h 2485506"/>
              <a:gd name="connsiteX37" fmla="*/ 972589 w 2219498"/>
              <a:gd name="connsiteY37" fmla="*/ 1188720 h 2485506"/>
              <a:gd name="connsiteX38" fmla="*/ 1022465 w 2219498"/>
              <a:gd name="connsiteY38" fmla="*/ 1205346 h 2485506"/>
              <a:gd name="connsiteX39" fmla="*/ 1130531 w 2219498"/>
              <a:gd name="connsiteY39" fmla="*/ 1197033 h 2485506"/>
              <a:gd name="connsiteX40" fmla="*/ 1180407 w 2219498"/>
              <a:gd name="connsiteY40" fmla="*/ 1163782 h 2485506"/>
              <a:gd name="connsiteX41" fmla="*/ 1205345 w 2219498"/>
              <a:gd name="connsiteY41" fmla="*/ 1155470 h 2485506"/>
              <a:gd name="connsiteX42" fmla="*/ 1230283 w 2219498"/>
              <a:gd name="connsiteY42" fmla="*/ 1138844 h 2485506"/>
              <a:gd name="connsiteX43" fmla="*/ 1280160 w 2219498"/>
              <a:gd name="connsiteY43" fmla="*/ 1122219 h 2485506"/>
              <a:gd name="connsiteX44" fmla="*/ 1305098 w 2219498"/>
              <a:gd name="connsiteY44" fmla="*/ 1105593 h 2485506"/>
              <a:gd name="connsiteX45" fmla="*/ 1454727 w 2219498"/>
              <a:gd name="connsiteY45" fmla="*/ 1072342 h 2485506"/>
              <a:gd name="connsiteX46" fmla="*/ 1504603 w 2219498"/>
              <a:gd name="connsiteY46" fmla="*/ 1055717 h 2485506"/>
              <a:gd name="connsiteX47" fmla="*/ 1529541 w 2219498"/>
              <a:gd name="connsiteY47" fmla="*/ 1047404 h 2485506"/>
              <a:gd name="connsiteX48" fmla="*/ 1546167 w 2219498"/>
              <a:gd name="connsiteY48" fmla="*/ 1030779 h 2485506"/>
              <a:gd name="connsiteX49" fmla="*/ 1604356 w 2219498"/>
              <a:gd name="connsiteY49" fmla="*/ 1014153 h 2485506"/>
              <a:gd name="connsiteX50" fmla="*/ 1637607 w 2219498"/>
              <a:gd name="connsiteY50" fmla="*/ 972590 h 2485506"/>
              <a:gd name="connsiteX51" fmla="*/ 1645920 w 2219498"/>
              <a:gd name="connsiteY51" fmla="*/ 540328 h 2485506"/>
              <a:gd name="connsiteX52" fmla="*/ 1679171 w 2219498"/>
              <a:gd name="connsiteY52" fmla="*/ 507077 h 2485506"/>
              <a:gd name="connsiteX53" fmla="*/ 1695796 w 2219498"/>
              <a:gd name="connsiteY53" fmla="*/ 490451 h 2485506"/>
              <a:gd name="connsiteX54" fmla="*/ 1720734 w 2219498"/>
              <a:gd name="connsiteY54" fmla="*/ 482139 h 2485506"/>
              <a:gd name="connsiteX55" fmla="*/ 1737360 w 2219498"/>
              <a:gd name="connsiteY55" fmla="*/ 465513 h 2485506"/>
              <a:gd name="connsiteX56" fmla="*/ 1770611 w 2219498"/>
              <a:gd name="connsiteY56" fmla="*/ 440575 h 2485506"/>
              <a:gd name="connsiteX57" fmla="*/ 1812174 w 2219498"/>
              <a:gd name="connsiteY57" fmla="*/ 407324 h 2485506"/>
              <a:gd name="connsiteX58" fmla="*/ 1845425 w 2219498"/>
              <a:gd name="connsiteY58" fmla="*/ 374073 h 2485506"/>
              <a:gd name="connsiteX59" fmla="*/ 1903614 w 2219498"/>
              <a:gd name="connsiteY59" fmla="*/ 324197 h 2485506"/>
              <a:gd name="connsiteX60" fmla="*/ 1920240 w 2219498"/>
              <a:gd name="connsiteY60" fmla="*/ 232757 h 2485506"/>
              <a:gd name="connsiteX61" fmla="*/ 1936865 w 2219498"/>
              <a:gd name="connsiteY61" fmla="*/ 182880 h 2485506"/>
              <a:gd name="connsiteX62" fmla="*/ 1961803 w 2219498"/>
              <a:gd name="connsiteY62" fmla="*/ 166255 h 2485506"/>
              <a:gd name="connsiteX63" fmla="*/ 1978429 w 2219498"/>
              <a:gd name="connsiteY63" fmla="*/ 149630 h 2485506"/>
              <a:gd name="connsiteX64" fmla="*/ 2028305 w 2219498"/>
              <a:gd name="connsiteY64" fmla="*/ 116379 h 2485506"/>
              <a:gd name="connsiteX65" fmla="*/ 2053243 w 2219498"/>
              <a:gd name="connsiteY65" fmla="*/ 99753 h 2485506"/>
              <a:gd name="connsiteX66" fmla="*/ 2078181 w 2219498"/>
              <a:gd name="connsiteY66" fmla="*/ 91440 h 2485506"/>
              <a:gd name="connsiteX67" fmla="*/ 2094807 w 2219498"/>
              <a:gd name="connsiteY67" fmla="*/ 74815 h 2485506"/>
              <a:gd name="connsiteX68" fmla="*/ 2144683 w 2219498"/>
              <a:gd name="connsiteY68" fmla="*/ 58190 h 2485506"/>
              <a:gd name="connsiteX69" fmla="*/ 2161309 w 2219498"/>
              <a:gd name="connsiteY69" fmla="*/ 41564 h 2485506"/>
              <a:gd name="connsiteX70" fmla="*/ 2186247 w 2219498"/>
              <a:gd name="connsiteY70" fmla="*/ 33251 h 2485506"/>
              <a:gd name="connsiteX71" fmla="*/ 2219498 w 2219498"/>
              <a:gd name="connsiteY71" fmla="*/ 0 h 248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219498" h="2485506">
                <a:moveTo>
                  <a:pt x="0" y="2485506"/>
                </a:moveTo>
                <a:cubicBezTo>
                  <a:pt x="45717" y="2412358"/>
                  <a:pt x="23078" y="2437488"/>
                  <a:pt x="58189" y="2402379"/>
                </a:cubicBezTo>
                <a:cubicBezTo>
                  <a:pt x="81733" y="2331739"/>
                  <a:pt x="48898" y="2417861"/>
                  <a:pt x="83127" y="2360815"/>
                </a:cubicBezTo>
                <a:cubicBezTo>
                  <a:pt x="115505" y="2306854"/>
                  <a:pt x="65936" y="2361382"/>
                  <a:pt x="108065" y="2319251"/>
                </a:cubicBezTo>
                <a:cubicBezTo>
                  <a:pt x="113607" y="2302626"/>
                  <a:pt x="114970" y="2283957"/>
                  <a:pt x="124691" y="2269375"/>
                </a:cubicBezTo>
                <a:cubicBezTo>
                  <a:pt x="130233" y="2261062"/>
                  <a:pt x="136848" y="2253373"/>
                  <a:pt x="141316" y="2244437"/>
                </a:cubicBezTo>
                <a:cubicBezTo>
                  <a:pt x="162898" y="2201272"/>
                  <a:pt x="133782" y="2235347"/>
                  <a:pt x="166254" y="2202873"/>
                </a:cubicBezTo>
                <a:cubicBezTo>
                  <a:pt x="187150" y="2140188"/>
                  <a:pt x="156532" y="2215026"/>
                  <a:pt x="199505" y="2161310"/>
                </a:cubicBezTo>
                <a:cubicBezTo>
                  <a:pt x="204979" y="2154467"/>
                  <a:pt x="203562" y="2144031"/>
                  <a:pt x="207818" y="2136371"/>
                </a:cubicBezTo>
                <a:cubicBezTo>
                  <a:pt x="217522" y="2118904"/>
                  <a:pt x="226940" y="2100624"/>
                  <a:pt x="241069" y="2086495"/>
                </a:cubicBezTo>
                <a:lnTo>
                  <a:pt x="282632" y="2044931"/>
                </a:lnTo>
                <a:cubicBezTo>
                  <a:pt x="303254" y="1983069"/>
                  <a:pt x="271598" y="2065641"/>
                  <a:pt x="324196" y="1986742"/>
                </a:cubicBezTo>
                <a:cubicBezTo>
                  <a:pt x="329738" y="1978429"/>
                  <a:pt x="336353" y="1970740"/>
                  <a:pt x="340821" y="1961804"/>
                </a:cubicBezTo>
                <a:cubicBezTo>
                  <a:pt x="344740" y="1953967"/>
                  <a:pt x="344626" y="1944380"/>
                  <a:pt x="349134" y="1936866"/>
                </a:cubicBezTo>
                <a:cubicBezTo>
                  <a:pt x="353166" y="1930145"/>
                  <a:pt x="360864" y="1926360"/>
                  <a:pt x="365760" y="1920240"/>
                </a:cubicBezTo>
                <a:cubicBezTo>
                  <a:pt x="407701" y="1867814"/>
                  <a:pt x="358871" y="1918814"/>
                  <a:pt x="399011" y="1878677"/>
                </a:cubicBezTo>
                <a:cubicBezTo>
                  <a:pt x="413446" y="1835369"/>
                  <a:pt x="397867" y="1869715"/>
                  <a:pt x="423949" y="1837113"/>
                </a:cubicBezTo>
                <a:cubicBezTo>
                  <a:pt x="430190" y="1829312"/>
                  <a:pt x="434072" y="1819760"/>
                  <a:pt x="440574" y="1812175"/>
                </a:cubicBezTo>
                <a:cubicBezTo>
                  <a:pt x="450775" y="1800274"/>
                  <a:pt x="462741" y="1790008"/>
                  <a:pt x="473825" y="1778924"/>
                </a:cubicBezTo>
                <a:lnTo>
                  <a:pt x="490451" y="1762299"/>
                </a:lnTo>
                <a:cubicBezTo>
                  <a:pt x="513997" y="1691653"/>
                  <a:pt x="481158" y="1777786"/>
                  <a:pt x="515389" y="1720735"/>
                </a:cubicBezTo>
                <a:cubicBezTo>
                  <a:pt x="547764" y="1666776"/>
                  <a:pt x="498198" y="1721300"/>
                  <a:pt x="540327" y="1679171"/>
                </a:cubicBezTo>
                <a:cubicBezTo>
                  <a:pt x="559430" y="1621860"/>
                  <a:pt x="544560" y="1641686"/>
                  <a:pt x="573578" y="1612670"/>
                </a:cubicBezTo>
                <a:cubicBezTo>
                  <a:pt x="594472" y="1549987"/>
                  <a:pt x="566288" y="1627248"/>
                  <a:pt x="598516" y="1562793"/>
                </a:cubicBezTo>
                <a:cubicBezTo>
                  <a:pt x="602435" y="1554956"/>
                  <a:pt x="602910" y="1545692"/>
                  <a:pt x="606829" y="1537855"/>
                </a:cubicBezTo>
                <a:cubicBezTo>
                  <a:pt x="611297" y="1528919"/>
                  <a:pt x="618986" y="1521853"/>
                  <a:pt x="623454" y="1512917"/>
                </a:cubicBezTo>
                <a:cubicBezTo>
                  <a:pt x="627373" y="1505080"/>
                  <a:pt x="627512" y="1495639"/>
                  <a:pt x="631767" y="1487979"/>
                </a:cubicBezTo>
                <a:cubicBezTo>
                  <a:pt x="660292" y="1436634"/>
                  <a:pt x="653526" y="1445763"/>
                  <a:pt x="689956" y="1421477"/>
                </a:cubicBezTo>
                <a:cubicBezTo>
                  <a:pt x="695498" y="1413164"/>
                  <a:pt x="702113" y="1405475"/>
                  <a:pt x="706581" y="1396539"/>
                </a:cubicBezTo>
                <a:cubicBezTo>
                  <a:pt x="710500" y="1388701"/>
                  <a:pt x="709420" y="1378443"/>
                  <a:pt x="714894" y="1371600"/>
                </a:cubicBezTo>
                <a:cubicBezTo>
                  <a:pt x="721135" y="1363799"/>
                  <a:pt x="732247" y="1361477"/>
                  <a:pt x="739832" y="1354975"/>
                </a:cubicBezTo>
                <a:cubicBezTo>
                  <a:pt x="751733" y="1344774"/>
                  <a:pt x="773083" y="1321724"/>
                  <a:pt x="773083" y="1321724"/>
                </a:cubicBezTo>
                <a:cubicBezTo>
                  <a:pt x="775854" y="1313411"/>
                  <a:pt x="776888" y="1304300"/>
                  <a:pt x="781396" y="1296786"/>
                </a:cubicBezTo>
                <a:cubicBezTo>
                  <a:pt x="791072" y="1280659"/>
                  <a:pt x="809364" y="1274865"/>
                  <a:pt x="822960" y="1263535"/>
                </a:cubicBezTo>
                <a:cubicBezTo>
                  <a:pt x="831991" y="1256009"/>
                  <a:pt x="838867" y="1246123"/>
                  <a:pt x="847898" y="1238597"/>
                </a:cubicBezTo>
                <a:cubicBezTo>
                  <a:pt x="869385" y="1220691"/>
                  <a:pt x="872778" y="1221990"/>
                  <a:pt x="897774" y="1213659"/>
                </a:cubicBezTo>
                <a:cubicBezTo>
                  <a:pt x="903316" y="1205346"/>
                  <a:pt x="906598" y="1194961"/>
                  <a:pt x="914400" y="1188720"/>
                </a:cubicBezTo>
                <a:cubicBezTo>
                  <a:pt x="933542" y="1173407"/>
                  <a:pt x="952527" y="1182701"/>
                  <a:pt x="972589" y="1188720"/>
                </a:cubicBezTo>
                <a:cubicBezTo>
                  <a:pt x="989375" y="1193756"/>
                  <a:pt x="1022465" y="1205346"/>
                  <a:pt x="1022465" y="1205346"/>
                </a:cubicBezTo>
                <a:cubicBezTo>
                  <a:pt x="1058487" y="1202575"/>
                  <a:pt x="1095592" y="1206228"/>
                  <a:pt x="1130531" y="1197033"/>
                </a:cubicBezTo>
                <a:cubicBezTo>
                  <a:pt x="1149854" y="1191948"/>
                  <a:pt x="1161451" y="1170100"/>
                  <a:pt x="1180407" y="1163782"/>
                </a:cubicBezTo>
                <a:lnTo>
                  <a:pt x="1205345" y="1155470"/>
                </a:lnTo>
                <a:cubicBezTo>
                  <a:pt x="1213658" y="1149928"/>
                  <a:pt x="1221153" y="1142902"/>
                  <a:pt x="1230283" y="1138844"/>
                </a:cubicBezTo>
                <a:cubicBezTo>
                  <a:pt x="1246297" y="1131726"/>
                  <a:pt x="1280160" y="1122219"/>
                  <a:pt x="1280160" y="1122219"/>
                </a:cubicBezTo>
                <a:cubicBezTo>
                  <a:pt x="1288473" y="1116677"/>
                  <a:pt x="1295968" y="1109651"/>
                  <a:pt x="1305098" y="1105593"/>
                </a:cubicBezTo>
                <a:cubicBezTo>
                  <a:pt x="1396350" y="1065036"/>
                  <a:pt x="1319614" y="1117379"/>
                  <a:pt x="1454727" y="1072342"/>
                </a:cubicBezTo>
                <a:lnTo>
                  <a:pt x="1504603" y="1055717"/>
                </a:lnTo>
                <a:lnTo>
                  <a:pt x="1529541" y="1047404"/>
                </a:lnTo>
                <a:cubicBezTo>
                  <a:pt x="1535083" y="1041862"/>
                  <a:pt x="1539447" y="1034811"/>
                  <a:pt x="1546167" y="1030779"/>
                </a:cubicBezTo>
                <a:cubicBezTo>
                  <a:pt x="1554686" y="1025668"/>
                  <a:pt x="1598144" y="1015706"/>
                  <a:pt x="1604356" y="1014153"/>
                </a:cubicBezTo>
                <a:cubicBezTo>
                  <a:pt x="1624642" y="1000629"/>
                  <a:pt x="1636609" y="1000023"/>
                  <a:pt x="1637607" y="972590"/>
                </a:cubicBezTo>
                <a:cubicBezTo>
                  <a:pt x="1642844" y="828571"/>
                  <a:pt x="1633104" y="683871"/>
                  <a:pt x="1645920" y="540328"/>
                </a:cubicBezTo>
                <a:cubicBezTo>
                  <a:pt x="1647314" y="524715"/>
                  <a:pt x="1668087" y="518161"/>
                  <a:pt x="1679171" y="507077"/>
                </a:cubicBezTo>
                <a:cubicBezTo>
                  <a:pt x="1684713" y="501535"/>
                  <a:pt x="1688361" y="492929"/>
                  <a:pt x="1695796" y="490451"/>
                </a:cubicBezTo>
                <a:lnTo>
                  <a:pt x="1720734" y="482139"/>
                </a:lnTo>
                <a:cubicBezTo>
                  <a:pt x="1726276" y="476597"/>
                  <a:pt x="1731339" y="470530"/>
                  <a:pt x="1737360" y="465513"/>
                </a:cubicBezTo>
                <a:cubicBezTo>
                  <a:pt x="1748003" y="456644"/>
                  <a:pt x="1760814" y="450372"/>
                  <a:pt x="1770611" y="440575"/>
                </a:cubicBezTo>
                <a:cubicBezTo>
                  <a:pt x="1808212" y="402974"/>
                  <a:pt x="1763624" y="423508"/>
                  <a:pt x="1812174" y="407324"/>
                </a:cubicBezTo>
                <a:cubicBezTo>
                  <a:pt x="1823258" y="396240"/>
                  <a:pt x="1832885" y="383478"/>
                  <a:pt x="1845425" y="374073"/>
                </a:cubicBezTo>
                <a:cubicBezTo>
                  <a:pt x="1888081" y="342082"/>
                  <a:pt x="1868879" y="358932"/>
                  <a:pt x="1903614" y="324197"/>
                </a:cubicBezTo>
                <a:cubicBezTo>
                  <a:pt x="1906331" y="307898"/>
                  <a:pt x="1915260" y="251018"/>
                  <a:pt x="1920240" y="232757"/>
                </a:cubicBezTo>
                <a:cubicBezTo>
                  <a:pt x="1924851" y="215850"/>
                  <a:pt x="1922283" y="192601"/>
                  <a:pt x="1936865" y="182880"/>
                </a:cubicBezTo>
                <a:cubicBezTo>
                  <a:pt x="1945178" y="177338"/>
                  <a:pt x="1954002" y="172496"/>
                  <a:pt x="1961803" y="166255"/>
                </a:cubicBezTo>
                <a:cubicBezTo>
                  <a:pt x="1967923" y="161359"/>
                  <a:pt x="1972159" y="154332"/>
                  <a:pt x="1978429" y="149630"/>
                </a:cubicBezTo>
                <a:cubicBezTo>
                  <a:pt x="1994414" y="137641"/>
                  <a:pt x="2011680" y="127463"/>
                  <a:pt x="2028305" y="116379"/>
                </a:cubicBezTo>
                <a:cubicBezTo>
                  <a:pt x="2036618" y="110837"/>
                  <a:pt x="2043765" y="102912"/>
                  <a:pt x="2053243" y="99753"/>
                </a:cubicBezTo>
                <a:lnTo>
                  <a:pt x="2078181" y="91440"/>
                </a:lnTo>
                <a:cubicBezTo>
                  <a:pt x="2083723" y="85898"/>
                  <a:pt x="2087797" y="78320"/>
                  <a:pt x="2094807" y="74815"/>
                </a:cubicBezTo>
                <a:cubicBezTo>
                  <a:pt x="2110482" y="66978"/>
                  <a:pt x="2144683" y="58190"/>
                  <a:pt x="2144683" y="58190"/>
                </a:cubicBezTo>
                <a:cubicBezTo>
                  <a:pt x="2150225" y="52648"/>
                  <a:pt x="2154588" y="45596"/>
                  <a:pt x="2161309" y="41564"/>
                </a:cubicBezTo>
                <a:cubicBezTo>
                  <a:pt x="2168823" y="37056"/>
                  <a:pt x="2179405" y="38725"/>
                  <a:pt x="2186247" y="33251"/>
                </a:cubicBezTo>
                <a:cubicBezTo>
                  <a:pt x="2253119" y="-20248"/>
                  <a:pt x="2164905" y="27297"/>
                  <a:pt x="2219498" y="0"/>
                </a:cubicBezTo>
              </a:path>
            </a:pathLst>
          </a:cu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5270269" y="3831545"/>
            <a:ext cx="3052232" cy="939960"/>
          </a:xfrm>
          <a:custGeom>
            <a:avLst/>
            <a:gdLst>
              <a:gd name="connsiteX0" fmla="*/ 0 w 3052232"/>
              <a:gd name="connsiteY0" fmla="*/ 923335 h 939960"/>
              <a:gd name="connsiteX1" fmla="*/ 83127 w 3052232"/>
              <a:gd name="connsiteY1" fmla="*/ 931648 h 939960"/>
              <a:gd name="connsiteX2" fmla="*/ 141316 w 3052232"/>
              <a:gd name="connsiteY2" fmla="*/ 939960 h 939960"/>
              <a:gd name="connsiteX3" fmla="*/ 556953 w 3052232"/>
              <a:gd name="connsiteY3" fmla="*/ 931648 h 939960"/>
              <a:gd name="connsiteX4" fmla="*/ 648393 w 3052232"/>
              <a:gd name="connsiteY4" fmla="*/ 915022 h 939960"/>
              <a:gd name="connsiteX5" fmla="*/ 673331 w 3052232"/>
              <a:gd name="connsiteY5" fmla="*/ 906710 h 939960"/>
              <a:gd name="connsiteX6" fmla="*/ 731520 w 3052232"/>
              <a:gd name="connsiteY6" fmla="*/ 898397 h 939960"/>
              <a:gd name="connsiteX7" fmla="*/ 806335 w 3052232"/>
              <a:gd name="connsiteY7" fmla="*/ 881771 h 939960"/>
              <a:gd name="connsiteX8" fmla="*/ 839586 w 3052232"/>
              <a:gd name="connsiteY8" fmla="*/ 873459 h 939960"/>
              <a:gd name="connsiteX9" fmla="*/ 881149 w 3052232"/>
              <a:gd name="connsiteY9" fmla="*/ 865146 h 939960"/>
              <a:gd name="connsiteX10" fmla="*/ 955964 w 3052232"/>
              <a:gd name="connsiteY10" fmla="*/ 848520 h 939960"/>
              <a:gd name="connsiteX11" fmla="*/ 1005840 w 3052232"/>
              <a:gd name="connsiteY11" fmla="*/ 840208 h 939960"/>
              <a:gd name="connsiteX12" fmla="*/ 1296786 w 3052232"/>
              <a:gd name="connsiteY12" fmla="*/ 831895 h 939960"/>
              <a:gd name="connsiteX13" fmla="*/ 1346662 w 3052232"/>
              <a:gd name="connsiteY13" fmla="*/ 815270 h 939960"/>
              <a:gd name="connsiteX14" fmla="*/ 1404851 w 3052232"/>
              <a:gd name="connsiteY14" fmla="*/ 765393 h 939960"/>
              <a:gd name="connsiteX15" fmla="*/ 1438102 w 3052232"/>
              <a:gd name="connsiteY15" fmla="*/ 723830 h 939960"/>
              <a:gd name="connsiteX16" fmla="*/ 1463040 w 3052232"/>
              <a:gd name="connsiteY16" fmla="*/ 707204 h 939960"/>
              <a:gd name="connsiteX17" fmla="*/ 1496291 w 3052232"/>
              <a:gd name="connsiteY17" fmla="*/ 673953 h 939960"/>
              <a:gd name="connsiteX18" fmla="*/ 1537855 w 3052232"/>
              <a:gd name="connsiteY18" fmla="*/ 632390 h 939960"/>
              <a:gd name="connsiteX19" fmla="*/ 1554480 w 3052232"/>
              <a:gd name="connsiteY19" fmla="*/ 615764 h 939960"/>
              <a:gd name="connsiteX20" fmla="*/ 1587731 w 3052232"/>
              <a:gd name="connsiteY20" fmla="*/ 590826 h 939960"/>
              <a:gd name="connsiteX21" fmla="*/ 1637607 w 3052232"/>
              <a:gd name="connsiteY21" fmla="*/ 532637 h 939960"/>
              <a:gd name="connsiteX22" fmla="*/ 1662546 w 3052232"/>
              <a:gd name="connsiteY22" fmla="*/ 491073 h 939960"/>
              <a:gd name="connsiteX23" fmla="*/ 1670858 w 3052232"/>
              <a:gd name="connsiteY23" fmla="*/ 466135 h 939960"/>
              <a:gd name="connsiteX24" fmla="*/ 1687484 w 3052232"/>
              <a:gd name="connsiteY24" fmla="*/ 449510 h 939960"/>
              <a:gd name="connsiteX25" fmla="*/ 1704109 w 3052232"/>
              <a:gd name="connsiteY25" fmla="*/ 399633 h 939960"/>
              <a:gd name="connsiteX26" fmla="*/ 1737360 w 3052232"/>
              <a:gd name="connsiteY26" fmla="*/ 349757 h 939960"/>
              <a:gd name="connsiteX27" fmla="*/ 1778924 w 3052232"/>
              <a:gd name="connsiteY27" fmla="*/ 308193 h 939960"/>
              <a:gd name="connsiteX28" fmla="*/ 1795549 w 3052232"/>
              <a:gd name="connsiteY28" fmla="*/ 283255 h 939960"/>
              <a:gd name="connsiteX29" fmla="*/ 1820487 w 3052232"/>
              <a:gd name="connsiteY29" fmla="*/ 266630 h 939960"/>
              <a:gd name="connsiteX30" fmla="*/ 1878676 w 3052232"/>
              <a:gd name="connsiteY30" fmla="*/ 200128 h 939960"/>
              <a:gd name="connsiteX31" fmla="*/ 1886989 w 3052232"/>
              <a:gd name="connsiteY31" fmla="*/ 175190 h 939960"/>
              <a:gd name="connsiteX32" fmla="*/ 1903615 w 3052232"/>
              <a:gd name="connsiteY32" fmla="*/ 158564 h 939960"/>
              <a:gd name="connsiteX33" fmla="*/ 1920240 w 3052232"/>
              <a:gd name="connsiteY33" fmla="*/ 133626 h 939960"/>
              <a:gd name="connsiteX34" fmla="*/ 1936866 w 3052232"/>
              <a:gd name="connsiteY34" fmla="*/ 117000 h 939960"/>
              <a:gd name="connsiteX35" fmla="*/ 2019993 w 3052232"/>
              <a:gd name="connsiteY35" fmla="*/ 33873 h 939960"/>
              <a:gd name="connsiteX36" fmla="*/ 2078182 w 3052232"/>
              <a:gd name="connsiteY36" fmla="*/ 17248 h 939960"/>
              <a:gd name="connsiteX37" fmla="*/ 2269375 w 3052232"/>
              <a:gd name="connsiteY37" fmla="*/ 622 h 939960"/>
              <a:gd name="connsiteX38" fmla="*/ 2443942 w 3052232"/>
              <a:gd name="connsiteY38" fmla="*/ 17248 h 939960"/>
              <a:gd name="connsiteX39" fmla="*/ 2468880 w 3052232"/>
              <a:gd name="connsiteY39" fmla="*/ 33873 h 939960"/>
              <a:gd name="connsiteX40" fmla="*/ 2493818 w 3052232"/>
              <a:gd name="connsiteY40" fmla="*/ 42186 h 939960"/>
              <a:gd name="connsiteX41" fmla="*/ 2543695 w 3052232"/>
              <a:gd name="connsiteY41" fmla="*/ 75437 h 939960"/>
              <a:gd name="connsiteX42" fmla="*/ 2568633 w 3052232"/>
              <a:gd name="connsiteY42" fmla="*/ 92062 h 939960"/>
              <a:gd name="connsiteX43" fmla="*/ 2593571 w 3052232"/>
              <a:gd name="connsiteY43" fmla="*/ 100375 h 939960"/>
              <a:gd name="connsiteX44" fmla="*/ 2635135 w 3052232"/>
              <a:gd name="connsiteY44" fmla="*/ 133626 h 939960"/>
              <a:gd name="connsiteX45" fmla="*/ 2685011 w 3052232"/>
              <a:gd name="connsiteY45" fmla="*/ 158564 h 939960"/>
              <a:gd name="connsiteX46" fmla="*/ 2751513 w 3052232"/>
              <a:gd name="connsiteY46" fmla="*/ 191815 h 939960"/>
              <a:gd name="connsiteX47" fmla="*/ 2776451 w 3052232"/>
              <a:gd name="connsiteY47" fmla="*/ 208440 h 939960"/>
              <a:gd name="connsiteX48" fmla="*/ 2818015 w 3052232"/>
              <a:gd name="connsiteY48" fmla="*/ 216753 h 939960"/>
              <a:gd name="connsiteX49" fmla="*/ 2851266 w 3052232"/>
              <a:gd name="connsiteY49" fmla="*/ 225066 h 939960"/>
              <a:gd name="connsiteX50" fmla="*/ 2876204 w 3052232"/>
              <a:gd name="connsiteY50" fmla="*/ 233379 h 939960"/>
              <a:gd name="connsiteX51" fmla="*/ 2909455 w 3052232"/>
              <a:gd name="connsiteY51" fmla="*/ 241691 h 939960"/>
              <a:gd name="connsiteX52" fmla="*/ 2967644 w 3052232"/>
              <a:gd name="connsiteY52" fmla="*/ 258317 h 939960"/>
              <a:gd name="connsiteX53" fmla="*/ 2992582 w 3052232"/>
              <a:gd name="connsiteY53" fmla="*/ 274942 h 939960"/>
              <a:gd name="connsiteX54" fmla="*/ 3017520 w 3052232"/>
              <a:gd name="connsiteY54" fmla="*/ 283255 h 939960"/>
              <a:gd name="connsiteX55" fmla="*/ 3034146 w 3052232"/>
              <a:gd name="connsiteY55" fmla="*/ 299880 h 939960"/>
              <a:gd name="connsiteX56" fmla="*/ 3050771 w 3052232"/>
              <a:gd name="connsiteY56" fmla="*/ 432884 h 93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052232" h="939960">
                <a:moveTo>
                  <a:pt x="0" y="923335"/>
                </a:moveTo>
                <a:lnTo>
                  <a:pt x="83127" y="931648"/>
                </a:lnTo>
                <a:cubicBezTo>
                  <a:pt x="102586" y="933937"/>
                  <a:pt x="121723" y="939960"/>
                  <a:pt x="141316" y="939960"/>
                </a:cubicBezTo>
                <a:cubicBezTo>
                  <a:pt x="279889" y="939960"/>
                  <a:pt x="418407" y="934419"/>
                  <a:pt x="556953" y="931648"/>
                </a:cubicBezTo>
                <a:cubicBezTo>
                  <a:pt x="614142" y="912584"/>
                  <a:pt x="545005" y="933819"/>
                  <a:pt x="648393" y="915022"/>
                </a:cubicBezTo>
                <a:cubicBezTo>
                  <a:pt x="657014" y="913455"/>
                  <a:pt x="664739" y="908428"/>
                  <a:pt x="673331" y="906710"/>
                </a:cubicBezTo>
                <a:cubicBezTo>
                  <a:pt x="692544" y="902868"/>
                  <a:pt x="712124" y="901168"/>
                  <a:pt x="731520" y="898397"/>
                </a:cubicBezTo>
                <a:cubicBezTo>
                  <a:pt x="780050" y="882220"/>
                  <a:pt x="733192" y="896399"/>
                  <a:pt x="806335" y="881771"/>
                </a:cubicBezTo>
                <a:cubicBezTo>
                  <a:pt x="817538" y="879531"/>
                  <a:pt x="828433" y="875937"/>
                  <a:pt x="839586" y="873459"/>
                </a:cubicBezTo>
                <a:cubicBezTo>
                  <a:pt x="853378" y="870394"/>
                  <a:pt x="867357" y="868211"/>
                  <a:pt x="881149" y="865146"/>
                </a:cubicBezTo>
                <a:cubicBezTo>
                  <a:pt x="941174" y="851807"/>
                  <a:pt x="887037" y="861052"/>
                  <a:pt x="955964" y="848520"/>
                </a:cubicBezTo>
                <a:cubicBezTo>
                  <a:pt x="972547" y="845505"/>
                  <a:pt x="989005" y="841029"/>
                  <a:pt x="1005840" y="840208"/>
                </a:cubicBezTo>
                <a:cubicBezTo>
                  <a:pt x="1102746" y="835481"/>
                  <a:pt x="1199804" y="834666"/>
                  <a:pt x="1296786" y="831895"/>
                </a:cubicBezTo>
                <a:cubicBezTo>
                  <a:pt x="1313411" y="826353"/>
                  <a:pt x="1334270" y="827662"/>
                  <a:pt x="1346662" y="815270"/>
                </a:cubicBezTo>
                <a:cubicBezTo>
                  <a:pt x="1386977" y="774955"/>
                  <a:pt x="1366871" y="790714"/>
                  <a:pt x="1404851" y="765393"/>
                </a:cubicBezTo>
                <a:cubicBezTo>
                  <a:pt x="1417198" y="746872"/>
                  <a:pt x="1421178" y="737369"/>
                  <a:pt x="1438102" y="723830"/>
                </a:cubicBezTo>
                <a:cubicBezTo>
                  <a:pt x="1445903" y="717589"/>
                  <a:pt x="1455455" y="713706"/>
                  <a:pt x="1463040" y="707204"/>
                </a:cubicBezTo>
                <a:cubicBezTo>
                  <a:pt x="1474941" y="697003"/>
                  <a:pt x="1485207" y="685037"/>
                  <a:pt x="1496291" y="673953"/>
                </a:cubicBezTo>
                <a:lnTo>
                  <a:pt x="1537855" y="632390"/>
                </a:lnTo>
                <a:cubicBezTo>
                  <a:pt x="1543397" y="626848"/>
                  <a:pt x="1548210" y="620466"/>
                  <a:pt x="1554480" y="615764"/>
                </a:cubicBezTo>
                <a:cubicBezTo>
                  <a:pt x="1565564" y="607451"/>
                  <a:pt x="1577304" y="599949"/>
                  <a:pt x="1587731" y="590826"/>
                </a:cubicBezTo>
                <a:cubicBezTo>
                  <a:pt x="1605912" y="574918"/>
                  <a:pt x="1626395" y="555061"/>
                  <a:pt x="1637607" y="532637"/>
                </a:cubicBezTo>
                <a:cubicBezTo>
                  <a:pt x="1659189" y="489473"/>
                  <a:pt x="1630073" y="523546"/>
                  <a:pt x="1662546" y="491073"/>
                </a:cubicBezTo>
                <a:cubicBezTo>
                  <a:pt x="1665317" y="482760"/>
                  <a:pt x="1666350" y="473649"/>
                  <a:pt x="1670858" y="466135"/>
                </a:cubicBezTo>
                <a:cubicBezTo>
                  <a:pt x="1674890" y="459415"/>
                  <a:pt x="1683979" y="456520"/>
                  <a:pt x="1687484" y="449510"/>
                </a:cubicBezTo>
                <a:cubicBezTo>
                  <a:pt x="1695321" y="433835"/>
                  <a:pt x="1694388" y="414215"/>
                  <a:pt x="1704109" y="399633"/>
                </a:cubicBezTo>
                <a:cubicBezTo>
                  <a:pt x="1715193" y="383008"/>
                  <a:pt x="1723231" y="363886"/>
                  <a:pt x="1737360" y="349757"/>
                </a:cubicBezTo>
                <a:cubicBezTo>
                  <a:pt x="1751215" y="335902"/>
                  <a:pt x="1768056" y="324496"/>
                  <a:pt x="1778924" y="308193"/>
                </a:cubicBezTo>
                <a:cubicBezTo>
                  <a:pt x="1784466" y="299880"/>
                  <a:pt x="1788485" y="290319"/>
                  <a:pt x="1795549" y="283255"/>
                </a:cubicBezTo>
                <a:cubicBezTo>
                  <a:pt x="1802613" y="276191"/>
                  <a:pt x="1812968" y="273209"/>
                  <a:pt x="1820487" y="266630"/>
                </a:cubicBezTo>
                <a:cubicBezTo>
                  <a:pt x="1839749" y="249776"/>
                  <a:pt x="1866156" y="225168"/>
                  <a:pt x="1878676" y="200128"/>
                </a:cubicBezTo>
                <a:cubicBezTo>
                  <a:pt x="1882595" y="192291"/>
                  <a:pt x="1882481" y="182704"/>
                  <a:pt x="1886989" y="175190"/>
                </a:cubicBezTo>
                <a:cubicBezTo>
                  <a:pt x="1891021" y="168469"/>
                  <a:pt x="1898719" y="164684"/>
                  <a:pt x="1903615" y="158564"/>
                </a:cubicBezTo>
                <a:cubicBezTo>
                  <a:pt x="1909856" y="150763"/>
                  <a:pt x="1913999" y="141427"/>
                  <a:pt x="1920240" y="133626"/>
                </a:cubicBezTo>
                <a:cubicBezTo>
                  <a:pt x="1925136" y="127506"/>
                  <a:pt x="1932163" y="123270"/>
                  <a:pt x="1936866" y="117000"/>
                </a:cubicBezTo>
                <a:cubicBezTo>
                  <a:pt x="1966424" y="77589"/>
                  <a:pt x="1968267" y="51116"/>
                  <a:pt x="2019993" y="33873"/>
                </a:cubicBezTo>
                <a:cubicBezTo>
                  <a:pt x="2037762" y="27950"/>
                  <a:pt x="2059909" y="19858"/>
                  <a:pt x="2078182" y="17248"/>
                </a:cubicBezTo>
                <a:cubicBezTo>
                  <a:pt x="2119865" y="11293"/>
                  <a:pt x="2233952" y="3347"/>
                  <a:pt x="2269375" y="622"/>
                </a:cubicBezTo>
                <a:cubicBezTo>
                  <a:pt x="2273140" y="831"/>
                  <a:pt x="2398735" y="-5355"/>
                  <a:pt x="2443942" y="17248"/>
                </a:cubicBezTo>
                <a:cubicBezTo>
                  <a:pt x="2452878" y="21716"/>
                  <a:pt x="2459944" y="29405"/>
                  <a:pt x="2468880" y="33873"/>
                </a:cubicBezTo>
                <a:cubicBezTo>
                  <a:pt x="2476717" y="37792"/>
                  <a:pt x="2486158" y="37931"/>
                  <a:pt x="2493818" y="42186"/>
                </a:cubicBezTo>
                <a:cubicBezTo>
                  <a:pt x="2511285" y="51890"/>
                  <a:pt x="2527069" y="64353"/>
                  <a:pt x="2543695" y="75437"/>
                </a:cubicBezTo>
                <a:cubicBezTo>
                  <a:pt x="2552008" y="80979"/>
                  <a:pt x="2559155" y="88903"/>
                  <a:pt x="2568633" y="92062"/>
                </a:cubicBezTo>
                <a:cubicBezTo>
                  <a:pt x="2576946" y="94833"/>
                  <a:pt x="2585734" y="96456"/>
                  <a:pt x="2593571" y="100375"/>
                </a:cubicBezTo>
                <a:cubicBezTo>
                  <a:pt x="2627687" y="117433"/>
                  <a:pt x="2609361" y="113007"/>
                  <a:pt x="2635135" y="133626"/>
                </a:cubicBezTo>
                <a:cubicBezTo>
                  <a:pt x="2658155" y="152042"/>
                  <a:pt x="2658672" y="149784"/>
                  <a:pt x="2685011" y="158564"/>
                </a:cubicBezTo>
                <a:cubicBezTo>
                  <a:pt x="2739653" y="213209"/>
                  <a:pt x="2636901" y="115409"/>
                  <a:pt x="2751513" y="191815"/>
                </a:cubicBezTo>
                <a:cubicBezTo>
                  <a:pt x="2759826" y="197357"/>
                  <a:pt x="2767097" y="204932"/>
                  <a:pt x="2776451" y="208440"/>
                </a:cubicBezTo>
                <a:cubicBezTo>
                  <a:pt x="2789680" y="213401"/>
                  <a:pt x="2804222" y="213688"/>
                  <a:pt x="2818015" y="216753"/>
                </a:cubicBezTo>
                <a:cubicBezTo>
                  <a:pt x="2829168" y="219231"/>
                  <a:pt x="2840281" y="221927"/>
                  <a:pt x="2851266" y="225066"/>
                </a:cubicBezTo>
                <a:cubicBezTo>
                  <a:pt x="2859691" y="227473"/>
                  <a:pt x="2867779" y="230972"/>
                  <a:pt x="2876204" y="233379"/>
                </a:cubicBezTo>
                <a:cubicBezTo>
                  <a:pt x="2887189" y="236518"/>
                  <a:pt x="2898470" y="238552"/>
                  <a:pt x="2909455" y="241691"/>
                </a:cubicBezTo>
                <a:cubicBezTo>
                  <a:pt x="2992974" y="265553"/>
                  <a:pt x="2863643" y="232316"/>
                  <a:pt x="2967644" y="258317"/>
                </a:cubicBezTo>
                <a:cubicBezTo>
                  <a:pt x="2975957" y="263859"/>
                  <a:pt x="2983646" y="270474"/>
                  <a:pt x="2992582" y="274942"/>
                </a:cubicBezTo>
                <a:cubicBezTo>
                  <a:pt x="3000419" y="278861"/>
                  <a:pt x="3010006" y="278747"/>
                  <a:pt x="3017520" y="283255"/>
                </a:cubicBezTo>
                <a:cubicBezTo>
                  <a:pt x="3024240" y="287287"/>
                  <a:pt x="3028604" y="294338"/>
                  <a:pt x="3034146" y="299880"/>
                </a:cubicBezTo>
                <a:cubicBezTo>
                  <a:pt x="3059533" y="376044"/>
                  <a:pt x="3050771" y="332232"/>
                  <a:pt x="3050771" y="432884"/>
                </a:cubicBezTo>
              </a:path>
            </a:pathLst>
          </a:cu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4638502" y="2651760"/>
            <a:ext cx="3042458" cy="2078182"/>
          </a:xfrm>
          <a:custGeom>
            <a:avLst/>
            <a:gdLst>
              <a:gd name="connsiteX0" fmla="*/ 3042458 w 3042458"/>
              <a:gd name="connsiteY0" fmla="*/ 1188720 h 2078182"/>
              <a:gd name="connsiteX1" fmla="*/ 2967643 w 3042458"/>
              <a:gd name="connsiteY1" fmla="*/ 1105593 h 2078182"/>
              <a:gd name="connsiteX2" fmla="*/ 2917767 w 3042458"/>
              <a:gd name="connsiteY2" fmla="*/ 1080655 h 2078182"/>
              <a:gd name="connsiteX3" fmla="*/ 2867891 w 3042458"/>
              <a:gd name="connsiteY3" fmla="*/ 1064029 h 2078182"/>
              <a:gd name="connsiteX4" fmla="*/ 2842953 w 3042458"/>
              <a:gd name="connsiteY4" fmla="*/ 1055716 h 2078182"/>
              <a:gd name="connsiteX5" fmla="*/ 2818014 w 3042458"/>
              <a:gd name="connsiteY5" fmla="*/ 1047404 h 2078182"/>
              <a:gd name="connsiteX6" fmla="*/ 2801389 w 3042458"/>
              <a:gd name="connsiteY6" fmla="*/ 1030778 h 2078182"/>
              <a:gd name="connsiteX7" fmla="*/ 2768138 w 3042458"/>
              <a:gd name="connsiteY7" fmla="*/ 1022465 h 2078182"/>
              <a:gd name="connsiteX8" fmla="*/ 2743200 w 3042458"/>
              <a:gd name="connsiteY8" fmla="*/ 1014153 h 2078182"/>
              <a:gd name="connsiteX9" fmla="*/ 2701636 w 3042458"/>
              <a:gd name="connsiteY9" fmla="*/ 980902 h 2078182"/>
              <a:gd name="connsiteX10" fmla="*/ 2668385 w 3042458"/>
              <a:gd name="connsiteY10" fmla="*/ 964276 h 2078182"/>
              <a:gd name="connsiteX11" fmla="*/ 2643447 w 3042458"/>
              <a:gd name="connsiteY11" fmla="*/ 947651 h 2078182"/>
              <a:gd name="connsiteX12" fmla="*/ 2618509 w 3042458"/>
              <a:gd name="connsiteY12" fmla="*/ 939338 h 2078182"/>
              <a:gd name="connsiteX13" fmla="*/ 2543694 w 3042458"/>
              <a:gd name="connsiteY13" fmla="*/ 906087 h 2078182"/>
              <a:gd name="connsiteX14" fmla="*/ 2460567 w 3042458"/>
              <a:gd name="connsiteY14" fmla="*/ 881149 h 2078182"/>
              <a:gd name="connsiteX15" fmla="*/ 2435629 w 3042458"/>
              <a:gd name="connsiteY15" fmla="*/ 864524 h 2078182"/>
              <a:gd name="connsiteX16" fmla="*/ 2385753 w 3042458"/>
              <a:gd name="connsiteY16" fmla="*/ 847898 h 2078182"/>
              <a:gd name="connsiteX17" fmla="*/ 2335876 w 3042458"/>
              <a:gd name="connsiteY17" fmla="*/ 822960 h 2078182"/>
              <a:gd name="connsiteX18" fmla="*/ 2286000 w 3042458"/>
              <a:gd name="connsiteY18" fmla="*/ 798022 h 2078182"/>
              <a:gd name="connsiteX19" fmla="*/ 2269374 w 3042458"/>
              <a:gd name="connsiteY19" fmla="*/ 781396 h 2078182"/>
              <a:gd name="connsiteX20" fmla="*/ 2219498 w 3042458"/>
              <a:gd name="connsiteY20" fmla="*/ 764771 h 2078182"/>
              <a:gd name="connsiteX21" fmla="*/ 2194560 w 3042458"/>
              <a:gd name="connsiteY21" fmla="*/ 756458 h 2078182"/>
              <a:gd name="connsiteX22" fmla="*/ 2119745 w 3042458"/>
              <a:gd name="connsiteY22" fmla="*/ 731520 h 2078182"/>
              <a:gd name="connsiteX23" fmla="*/ 2094807 w 3042458"/>
              <a:gd name="connsiteY23" fmla="*/ 723207 h 2078182"/>
              <a:gd name="connsiteX24" fmla="*/ 2061556 w 3042458"/>
              <a:gd name="connsiteY24" fmla="*/ 714895 h 2078182"/>
              <a:gd name="connsiteX25" fmla="*/ 1961803 w 3042458"/>
              <a:gd name="connsiteY25" fmla="*/ 723207 h 2078182"/>
              <a:gd name="connsiteX26" fmla="*/ 1886989 w 3042458"/>
              <a:gd name="connsiteY26" fmla="*/ 756458 h 2078182"/>
              <a:gd name="connsiteX27" fmla="*/ 1837113 w 3042458"/>
              <a:gd name="connsiteY27" fmla="*/ 773084 h 2078182"/>
              <a:gd name="connsiteX28" fmla="*/ 1812174 w 3042458"/>
              <a:gd name="connsiteY28" fmla="*/ 781396 h 2078182"/>
              <a:gd name="connsiteX29" fmla="*/ 1787236 w 3042458"/>
              <a:gd name="connsiteY29" fmla="*/ 789709 h 2078182"/>
              <a:gd name="connsiteX30" fmla="*/ 1729047 w 3042458"/>
              <a:gd name="connsiteY30" fmla="*/ 798022 h 2078182"/>
              <a:gd name="connsiteX31" fmla="*/ 1521229 w 3042458"/>
              <a:gd name="connsiteY31" fmla="*/ 789709 h 2078182"/>
              <a:gd name="connsiteX32" fmla="*/ 1471353 w 3042458"/>
              <a:gd name="connsiteY32" fmla="*/ 773084 h 2078182"/>
              <a:gd name="connsiteX33" fmla="*/ 1446414 w 3042458"/>
              <a:gd name="connsiteY33" fmla="*/ 764771 h 2078182"/>
              <a:gd name="connsiteX34" fmla="*/ 1404851 w 3042458"/>
              <a:gd name="connsiteY34" fmla="*/ 739833 h 2078182"/>
              <a:gd name="connsiteX35" fmla="*/ 1379913 w 3042458"/>
              <a:gd name="connsiteY35" fmla="*/ 723207 h 2078182"/>
              <a:gd name="connsiteX36" fmla="*/ 1330036 w 3042458"/>
              <a:gd name="connsiteY36" fmla="*/ 706582 h 2078182"/>
              <a:gd name="connsiteX37" fmla="*/ 1288473 w 3042458"/>
              <a:gd name="connsiteY37" fmla="*/ 681644 h 2078182"/>
              <a:gd name="connsiteX38" fmla="*/ 1213658 w 3042458"/>
              <a:gd name="connsiteY38" fmla="*/ 640080 h 2078182"/>
              <a:gd name="connsiteX39" fmla="*/ 1163782 w 3042458"/>
              <a:gd name="connsiteY39" fmla="*/ 598516 h 2078182"/>
              <a:gd name="connsiteX40" fmla="*/ 1147156 w 3042458"/>
              <a:gd name="connsiteY40" fmla="*/ 581891 h 2078182"/>
              <a:gd name="connsiteX41" fmla="*/ 1088967 w 3042458"/>
              <a:gd name="connsiteY41" fmla="*/ 548640 h 2078182"/>
              <a:gd name="connsiteX42" fmla="*/ 1047403 w 3042458"/>
              <a:gd name="connsiteY42" fmla="*/ 507076 h 2078182"/>
              <a:gd name="connsiteX43" fmla="*/ 1022465 w 3042458"/>
              <a:gd name="connsiteY43" fmla="*/ 482138 h 2078182"/>
              <a:gd name="connsiteX44" fmla="*/ 972589 w 3042458"/>
              <a:gd name="connsiteY44" fmla="*/ 415636 h 2078182"/>
              <a:gd name="connsiteX45" fmla="*/ 939338 w 3042458"/>
              <a:gd name="connsiteY45" fmla="*/ 382385 h 2078182"/>
              <a:gd name="connsiteX46" fmla="*/ 906087 w 3042458"/>
              <a:gd name="connsiteY46" fmla="*/ 332509 h 2078182"/>
              <a:gd name="connsiteX47" fmla="*/ 889462 w 3042458"/>
              <a:gd name="connsiteY47" fmla="*/ 307571 h 2078182"/>
              <a:gd name="connsiteX48" fmla="*/ 847898 w 3042458"/>
              <a:gd name="connsiteY48" fmla="*/ 266007 h 2078182"/>
              <a:gd name="connsiteX49" fmla="*/ 814647 w 3042458"/>
              <a:gd name="connsiteY49" fmla="*/ 224444 h 2078182"/>
              <a:gd name="connsiteX50" fmla="*/ 773083 w 3042458"/>
              <a:gd name="connsiteY50" fmla="*/ 149629 h 2078182"/>
              <a:gd name="connsiteX51" fmla="*/ 756458 w 3042458"/>
              <a:gd name="connsiteY51" fmla="*/ 124691 h 2078182"/>
              <a:gd name="connsiteX52" fmla="*/ 731520 w 3042458"/>
              <a:gd name="connsiteY52" fmla="*/ 74815 h 2078182"/>
              <a:gd name="connsiteX53" fmla="*/ 723207 w 3042458"/>
              <a:gd name="connsiteY53" fmla="*/ 49876 h 2078182"/>
              <a:gd name="connsiteX54" fmla="*/ 698269 w 3042458"/>
              <a:gd name="connsiteY54" fmla="*/ 0 h 2078182"/>
              <a:gd name="connsiteX55" fmla="*/ 681643 w 3042458"/>
              <a:gd name="connsiteY55" fmla="*/ 108065 h 2078182"/>
              <a:gd name="connsiteX56" fmla="*/ 665018 w 3042458"/>
              <a:gd name="connsiteY56" fmla="*/ 133004 h 2078182"/>
              <a:gd name="connsiteX57" fmla="*/ 640080 w 3042458"/>
              <a:gd name="connsiteY57" fmla="*/ 149629 h 2078182"/>
              <a:gd name="connsiteX58" fmla="*/ 631767 w 3042458"/>
              <a:gd name="connsiteY58" fmla="*/ 174567 h 2078182"/>
              <a:gd name="connsiteX59" fmla="*/ 598516 w 3042458"/>
              <a:gd name="connsiteY59" fmla="*/ 207818 h 2078182"/>
              <a:gd name="connsiteX60" fmla="*/ 565265 w 3042458"/>
              <a:gd name="connsiteY60" fmla="*/ 241069 h 2078182"/>
              <a:gd name="connsiteX61" fmla="*/ 556953 w 3042458"/>
              <a:gd name="connsiteY61" fmla="*/ 266007 h 2078182"/>
              <a:gd name="connsiteX62" fmla="*/ 540327 w 3042458"/>
              <a:gd name="connsiteY62" fmla="*/ 282633 h 2078182"/>
              <a:gd name="connsiteX63" fmla="*/ 523702 w 3042458"/>
              <a:gd name="connsiteY63" fmla="*/ 332509 h 2078182"/>
              <a:gd name="connsiteX64" fmla="*/ 515389 w 3042458"/>
              <a:gd name="connsiteY64" fmla="*/ 357447 h 2078182"/>
              <a:gd name="connsiteX65" fmla="*/ 498763 w 3042458"/>
              <a:gd name="connsiteY65" fmla="*/ 374073 h 2078182"/>
              <a:gd name="connsiteX66" fmla="*/ 465513 w 3042458"/>
              <a:gd name="connsiteY66" fmla="*/ 423949 h 2078182"/>
              <a:gd name="connsiteX67" fmla="*/ 423949 w 3042458"/>
              <a:gd name="connsiteY67" fmla="*/ 457200 h 2078182"/>
              <a:gd name="connsiteX68" fmla="*/ 407323 w 3042458"/>
              <a:gd name="connsiteY68" fmla="*/ 473825 h 2078182"/>
              <a:gd name="connsiteX69" fmla="*/ 382385 w 3042458"/>
              <a:gd name="connsiteY69" fmla="*/ 482138 h 2078182"/>
              <a:gd name="connsiteX70" fmla="*/ 365760 w 3042458"/>
              <a:gd name="connsiteY70" fmla="*/ 498764 h 2078182"/>
              <a:gd name="connsiteX71" fmla="*/ 249382 w 3042458"/>
              <a:gd name="connsiteY71" fmla="*/ 523702 h 2078182"/>
              <a:gd name="connsiteX72" fmla="*/ 0 w 3042458"/>
              <a:gd name="connsiteY72" fmla="*/ 532015 h 2078182"/>
              <a:gd name="connsiteX73" fmla="*/ 24938 w 3042458"/>
              <a:gd name="connsiteY73" fmla="*/ 548640 h 2078182"/>
              <a:gd name="connsiteX74" fmla="*/ 41563 w 3042458"/>
              <a:gd name="connsiteY74" fmla="*/ 573578 h 2078182"/>
              <a:gd name="connsiteX75" fmla="*/ 66502 w 3042458"/>
              <a:gd name="connsiteY75" fmla="*/ 581891 h 2078182"/>
              <a:gd name="connsiteX76" fmla="*/ 108065 w 3042458"/>
              <a:gd name="connsiteY76" fmla="*/ 615142 h 2078182"/>
              <a:gd name="connsiteX77" fmla="*/ 141316 w 3042458"/>
              <a:gd name="connsiteY77" fmla="*/ 648393 h 2078182"/>
              <a:gd name="connsiteX78" fmla="*/ 157942 w 3042458"/>
              <a:gd name="connsiteY78" fmla="*/ 665018 h 2078182"/>
              <a:gd name="connsiteX79" fmla="*/ 191193 w 3042458"/>
              <a:gd name="connsiteY79" fmla="*/ 698269 h 2078182"/>
              <a:gd name="connsiteX80" fmla="*/ 207818 w 3042458"/>
              <a:gd name="connsiteY80" fmla="*/ 714895 h 2078182"/>
              <a:gd name="connsiteX81" fmla="*/ 224443 w 3042458"/>
              <a:gd name="connsiteY81" fmla="*/ 739833 h 2078182"/>
              <a:gd name="connsiteX82" fmla="*/ 241069 w 3042458"/>
              <a:gd name="connsiteY82" fmla="*/ 756458 h 2078182"/>
              <a:gd name="connsiteX83" fmla="*/ 257694 w 3042458"/>
              <a:gd name="connsiteY83" fmla="*/ 781396 h 2078182"/>
              <a:gd name="connsiteX84" fmla="*/ 274320 w 3042458"/>
              <a:gd name="connsiteY84" fmla="*/ 798022 h 2078182"/>
              <a:gd name="connsiteX85" fmla="*/ 290945 w 3042458"/>
              <a:gd name="connsiteY85" fmla="*/ 822960 h 2078182"/>
              <a:gd name="connsiteX86" fmla="*/ 324196 w 3042458"/>
              <a:gd name="connsiteY86" fmla="*/ 856211 h 2078182"/>
              <a:gd name="connsiteX87" fmla="*/ 340822 w 3042458"/>
              <a:gd name="connsiteY87" fmla="*/ 872836 h 2078182"/>
              <a:gd name="connsiteX88" fmla="*/ 349134 w 3042458"/>
              <a:gd name="connsiteY88" fmla="*/ 897775 h 2078182"/>
              <a:gd name="connsiteX89" fmla="*/ 365760 w 3042458"/>
              <a:gd name="connsiteY89" fmla="*/ 914400 h 2078182"/>
              <a:gd name="connsiteX90" fmla="*/ 399011 w 3042458"/>
              <a:gd name="connsiteY90" fmla="*/ 955964 h 2078182"/>
              <a:gd name="connsiteX91" fmla="*/ 415636 w 3042458"/>
              <a:gd name="connsiteY91" fmla="*/ 1005840 h 2078182"/>
              <a:gd name="connsiteX92" fmla="*/ 423949 w 3042458"/>
              <a:gd name="connsiteY92" fmla="*/ 1030778 h 2078182"/>
              <a:gd name="connsiteX93" fmla="*/ 440574 w 3042458"/>
              <a:gd name="connsiteY93" fmla="*/ 1047404 h 2078182"/>
              <a:gd name="connsiteX94" fmla="*/ 473825 w 3042458"/>
              <a:gd name="connsiteY94" fmla="*/ 1122218 h 2078182"/>
              <a:gd name="connsiteX95" fmla="*/ 482138 w 3042458"/>
              <a:gd name="connsiteY95" fmla="*/ 1155469 h 2078182"/>
              <a:gd name="connsiteX96" fmla="*/ 498763 w 3042458"/>
              <a:gd name="connsiteY96" fmla="*/ 1255222 h 2078182"/>
              <a:gd name="connsiteX97" fmla="*/ 515389 w 3042458"/>
              <a:gd name="connsiteY97" fmla="*/ 1429789 h 2078182"/>
              <a:gd name="connsiteX98" fmla="*/ 532014 w 3042458"/>
              <a:gd name="connsiteY98" fmla="*/ 1629295 h 2078182"/>
              <a:gd name="connsiteX99" fmla="*/ 540327 w 3042458"/>
              <a:gd name="connsiteY99" fmla="*/ 1753985 h 2078182"/>
              <a:gd name="connsiteX100" fmla="*/ 548640 w 3042458"/>
              <a:gd name="connsiteY100" fmla="*/ 1995055 h 2078182"/>
              <a:gd name="connsiteX101" fmla="*/ 556953 w 3042458"/>
              <a:gd name="connsiteY101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042458" h="2078182">
                <a:moveTo>
                  <a:pt x="3042458" y="1188720"/>
                </a:moveTo>
                <a:cubicBezTo>
                  <a:pt x="3032601" y="1176399"/>
                  <a:pt x="2982402" y="1110513"/>
                  <a:pt x="2967643" y="1105593"/>
                </a:cubicBezTo>
                <a:cubicBezTo>
                  <a:pt x="2876694" y="1075275"/>
                  <a:pt x="3014453" y="1123627"/>
                  <a:pt x="2917767" y="1080655"/>
                </a:cubicBezTo>
                <a:cubicBezTo>
                  <a:pt x="2901753" y="1073537"/>
                  <a:pt x="2884516" y="1069571"/>
                  <a:pt x="2867891" y="1064029"/>
                </a:cubicBezTo>
                <a:lnTo>
                  <a:pt x="2842953" y="1055716"/>
                </a:lnTo>
                <a:lnTo>
                  <a:pt x="2818014" y="1047404"/>
                </a:lnTo>
                <a:cubicBezTo>
                  <a:pt x="2812472" y="1041862"/>
                  <a:pt x="2808399" y="1034283"/>
                  <a:pt x="2801389" y="1030778"/>
                </a:cubicBezTo>
                <a:cubicBezTo>
                  <a:pt x="2791170" y="1025669"/>
                  <a:pt x="2779123" y="1025604"/>
                  <a:pt x="2768138" y="1022465"/>
                </a:cubicBezTo>
                <a:cubicBezTo>
                  <a:pt x="2759713" y="1020058"/>
                  <a:pt x="2751513" y="1016924"/>
                  <a:pt x="2743200" y="1014153"/>
                </a:cubicBezTo>
                <a:cubicBezTo>
                  <a:pt x="2724993" y="995946"/>
                  <a:pt x="2726105" y="994885"/>
                  <a:pt x="2701636" y="980902"/>
                </a:cubicBezTo>
                <a:cubicBezTo>
                  <a:pt x="2690877" y="974754"/>
                  <a:pt x="2679144" y="970424"/>
                  <a:pt x="2668385" y="964276"/>
                </a:cubicBezTo>
                <a:cubicBezTo>
                  <a:pt x="2659711" y="959319"/>
                  <a:pt x="2652383" y="952119"/>
                  <a:pt x="2643447" y="947651"/>
                </a:cubicBezTo>
                <a:cubicBezTo>
                  <a:pt x="2635610" y="943732"/>
                  <a:pt x="2626346" y="943257"/>
                  <a:pt x="2618509" y="939338"/>
                </a:cubicBezTo>
                <a:cubicBezTo>
                  <a:pt x="2563929" y="912048"/>
                  <a:pt x="2629467" y="927528"/>
                  <a:pt x="2543694" y="906087"/>
                </a:cubicBezTo>
                <a:cubicBezTo>
                  <a:pt x="2525103" y="901440"/>
                  <a:pt x="2472715" y="889247"/>
                  <a:pt x="2460567" y="881149"/>
                </a:cubicBezTo>
                <a:cubicBezTo>
                  <a:pt x="2452254" y="875607"/>
                  <a:pt x="2444758" y="868582"/>
                  <a:pt x="2435629" y="864524"/>
                </a:cubicBezTo>
                <a:cubicBezTo>
                  <a:pt x="2419615" y="857406"/>
                  <a:pt x="2400335" y="857619"/>
                  <a:pt x="2385753" y="847898"/>
                </a:cubicBezTo>
                <a:cubicBezTo>
                  <a:pt x="2314276" y="800249"/>
                  <a:pt x="2404714" y="857379"/>
                  <a:pt x="2335876" y="822960"/>
                </a:cubicBezTo>
                <a:cubicBezTo>
                  <a:pt x="2271418" y="790731"/>
                  <a:pt x="2348683" y="818917"/>
                  <a:pt x="2286000" y="798022"/>
                </a:cubicBezTo>
                <a:cubicBezTo>
                  <a:pt x="2280458" y="792480"/>
                  <a:pt x="2276384" y="784901"/>
                  <a:pt x="2269374" y="781396"/>
                </a:cubicBezTo>
                <a:cubicBezTo>
                  <a:pt x="2253700" y="773559"/>
                  <a:pt x="2236123" y="770313"/>
                  <a:pt x="2219498" y="764771"/>
                </a:cubicBezTo>
                <a:lnTo>
                  <a:pt x="2194560" y="756458"/>
                </a:lnTo>
                <a:lnTo>
                  <a:pt x="2119745" y="731520"/>
                </a:lnTo>
                <a:cubicBezTo>
                  <a:pt x="2111432" y="728749"/>
                  <a:pt x="2103308" y="725332"/>
                  <a:pt x="2094807" y="723207"/>
                </a:cubicBezTo>
                <a:lnTo>
                  <a:pt x="2061556" y="714895"/>
                </a:lnTo>
                <a:cubicBezTo>
                  <a:pt x="2028305" y="717666"/>
                  <a:pt x="1994715" y="717722"/>
                  <a:pt x="1961803" y="723207"/>
                </a:cubicBezTo>
                <a:cubicBezTo>
                  <a:pt x="1882611" y="736406"/>
                  <a:pt x="1937818" y="733867"/>
                  <a:pt x="1886989" y="756458"/>
                </a:cubicBezTo>
                <a:cubicBezTo>
                  <a:pt x="1870975" y="763576"/>
                  <a:pt x="1853738" y="767542"/>
                  <a:pt x="1837113" y="773084"/>
                </a:cubicBezTo>
                <a:lnTo>
                  <a:pt x="1812174" y="781396"/>
                </a:lnTo>
                <a:cubicBezTo>
                  <a:pt x="1803861" y="784167"/>
                  <a:pt x="1795910" y="788470"/>
                  <a:pt x="1787236" y="789709"/>
                </a:cubicBezTo>
                <a:lnTo>
                  <a:pt x="1729047" y="798022"/>
                </a:lnTo>
                <a:cubicBezTo>
                  <a:pt x="1659774" y="795251"/>
                  <a:pt x="1590235" y="796387"/>
                  <a:pt x="1521229" y="789709"/>
                </a:cubicBezTo>
                <a:cubicBezTo>
                  <a:pt x="1503786" y="788021"/>
                  <a:pt x="1487978" y="778626"/>
                  <a:pt x="1471353" y="773084"/>
                </a:cubicBezTo>
                <a:lnTo>
                  <a:pt x="1446414" y="764771"/>
                </a:lnTo>
                <a:cubicBezTo>
                  <a:pt x="1413941" y="732296"/>
                  <a:pt x="1448016" y="761415"/>
                  <a:pt x="1404851" y="739833"/>
                </a:cubicBezTo>
                <a:cubicBezTo>
                  <a:pt x="1395915" y="735365"/>
                  <a:pt x="1389043" y="727265"/>
                  <a:pt x="1379913" y="723207"/>
                </a:cubicBezTo>
                <a:cubicBezTo>
                  <a:pt x="1363899" y="716089"/>
                  <a:pt x="1330036" y="706582"/>
                  <a:pt x="1330036" y="706582"/>
                </a:cubicBezTo>
                <a:cubicBezTo>
                  <a:pt x="1292739" y="669282"/>
                  <a:pt x="1337031" y="708620"/>
                  <a:pt x="1288473" y="681644"/>
                </a:cubicBezTo>
                <a:cubicBezTo>
                  <a:pt x="1202717" y="634003"/>
                  <a:pt x="1270089" y="658891"/>
                  <a:pt x="1213658" y="640080"/>
                </a:cubicBezTo>
                <a:cubicBezTo>
                  <a:pt x="1154427" y="580849"/>
                  <a:pt x="1221642" y="644803"/>
                  <a:pt x="1163782" y="598516"/>
                </a:cubicBezTo>
                <a:cubicBezTo>
                  <a:pt x="1157662" y="593620"/>
                  <a:pt x="1153276" y="586787"/>
                  <a:pt x="1147156" y="581891"/>
                </a:cubicBezTo>
                <a:cubicBezTo>
                  <a:pt x="1127569" y="566222"/>
                  <a:pt x="1111728" y="560020"/>
                  <a:pt x="1088967" y="548640"/>
                </a:cubicBezTo>
                <a:lnTo>
                  <a:pt x="1047403" y="507076"/>
                </a:lnTo>
                <a:cubicBezTo>
                  <a:pt x="1039090" y="498763"/>
                  <a:pt x="1029518" y="491543"/>
                  <a:pt x="1022465" y="482138"/>
                </a:cubicBezTo>
                <a:cubicBezTo>
                  <a:pt x="1005840" y="459971"/>
                  <a:pt x="992182" y="435229"/>
                  <a:pt x="972589" y="415636"/>
                </a:cubicBezTo>
                <a:cubicBezTo>
                  <a:pt x="961505" y="404552"/>
                  <a:pt x="948033" y="395427"/>
                  <a:pt x="939338" y="382385"/>
                </a:cubicBezTo>
                <a:lnTo>
                  <a:pt x="906087" y="332509"/>
                </a:lnTo>
                <a:cubicBezTo>
                  <a:pt x="900545" y="324196"/>
                  <a:pt x="896526" y="314635"/>
                  <a:pt x="889462" y="307571"/>
                </a:cubicBezTo>
                <a:cubicBezTo>
                  <a:pt x="875607" y="293716"/>
                  <a:pt x="858766" y="282310"/>
                  <a:pt x="847898" y="266007"/>
                </a:cubicBezTo>
                <a:cubicBezTo>
                  <a:pt x="826926" y="234548"/>
                  <a:pt x="838338" y="248133"/>
                  <a:pt x="814647" y="224444"/>
                </a:cubicBezTo>
                <a:cubicBezTo>
                  <a:pt x="800015" y="180549"/>
                  <a:pt x="811195" y="206797"/>
                  <a:pt x="773083" y="149629"/>
                </a:cubicBezTo>
                <a:cubicBezTo>
                  <a:pt x="767541" y="141316"/>
                  <a:pt x="759617" y="134169"/>
                  <a:pt x="756458" y="124691"/>
                </a:cubicBezTo>
                <a:cubicBezTo>
                  <a:pt x="735562" y="62005"/>
                  <a:pt x="763750" y="139276"/>
                  <a:pt x="731520" y="74815"/>
                </a:cubicBezTo>
                <a:cubicBezTo>
                  <a:pt x="727601" y="66977"/>
                  <a:pt x="727126" y="57714"/>
                  <a:pt x="723207" y="49876"/>
                </a:cubicBezTo>
                <a:cubicBezTo>
                  <a:pt x="690977" y="-14585"/>
                  <a:pt x="719165" y="62686"/>
                  <a:pt x="698269" y="0"/>
                </a:cubicBezTo>
                <a:cubicBezTo>
                  <a:pt x="695884" y="23848"/>
                  <a:pt x="696623" y="78105"/>
                  <a:pt x="681643" y="108065"/>
                </a:cubicBezTo>
                <a:cubicBezTo>
                  <a:pt x="677175" y="117001"/>
                  <a:pt x="672082" y="125939"/>
                  <a:pt x="665018" y="133004"/>
                </a:cubicBezTo>
                <a:cubicBezTo>
                  <a:pt x="657954" y="140068"/>
                  <a:pt x="648393" y="144087"/>
                  <a:pt x="640080" y="149629"/>
                </a:cubicBezTo>
                <a:cubicBezTo>
                  <a:pt x="637309" y="157942"/>
                  <a:pt x="636860" y="167437"/>
                  <a:pt x="631767" y="174567"/>
                </a:cubicBezTo>
                <a:cubicBezTo>
                  <a:pt x="622656" y="187322"/>
                  <a:pt x="598516" y="207818"/>
                  <a:pt x="598516" y="207818"/>
                </a:cubicBezTo>
                <a:cubicBezTo>
                  <a:pt x="576347" y="274321"/>
                  <a:pt x="609600" y="196732"/>
                  <a:pt x="565265" y="241069"/>
                </a:cubicBezTo>
                <a:cubicBezTo>
                  <a:pt x="559069" y="247265"/>
                  <a:pt x="561461" y="258493"/>
                  <a:pt x="556953" y="266007"/>
                </a:cubicBezTo>
                <a:cubicBezTo>
                  <a:pt x="552921" y="272728"/>
                  <a:pt x="545869" y="277091"/>
                  <a:pt x="540327" y="282633"/>
                </a:cubicBezTo>
                <a:lnTo>
                  <a:pt x="523702" y="332509"/>
                </a:lnTo>
                <a:cubicBezTo>
                  <a:pt x="520931" y="340822"/>
                  <a:pt x="521585" y="351251"/>
                  <a:pt x="515389" y="357447"/>
                </a:cubicBezTo>
                <a:cubicBezTo>
                  <a:pt x="509847" y="362989"/>
                  <a:pt x="503466" y="367803"/>
                  <a:pt x="498763" y="374073"/>
                </a:cubicBezTo>
                <a:cubicBezTo>
                  <a:pt x="486774" y="390058"/>
                  <a:pt x="479642" y="409820"/>
                  <a:pt x="465513" y="423949"/>
                </a:cubicBezTo>
                <a:cubicBezTo>
                  <a:pt x="425374" y="464088"/>
                  <a:pt x="476376" y="415260"/>
                  <a:pt x="423949" y="457200"/>
                </a:cubicBezTo>
                <a:cubicBezTo>
                  <a:pt x="417829" y="462096"/>
                  <a:pt x="414043" y="469793"/>
                  <a:pt x="407323" y="473825"/>
                </a:cubicBezTo>
                <a:cubicBezTo>
                  <a:pt x="399809" y="478333"/>
                  <a:pt x="390698" y="479367"/>
                  <a:pt x="382385" y="482138"/>
                </a:cubicBezTo>
                <a:cubicBezTo>
                  <a:pt x="376843" y="487680"/>
                  <a:pt x="372770" y="495259"/>
                  <a:pt x="365760" y="498764"/>
                </a:cubicBezTo>
                <a:cubicBezTo>
                  <a:pt x="331816" y="515736"/>
                  <a:pt x="285947" y="521777"/>
                  <a:pt x="249382" y="523702"/>
                </a:cubicBezTo>
                <a:cubicBezTo>
                  <a:pt x="166323" y="528074"/>
                  <a:pt x="83127" y="529244"/>
                  <a:pt x="0" y="532015"/>
                </a:cubicBezTo>
                <a:cubicBezTo>
                  <a:pt x="8313" y="537557"/>
                  <a:pt x="17874" y="541576"/>
                  <a:pt x="24938" y="548640"/>
                </a:cubicBezTo>
                <a:cubicBezTo>
                  <a:pt x="32002" y="555704"/>
                  <a:pt x="33762" y="567337"/>
                  <a:pt x="41563" y="573578"/>
                </a:cubicBezTo>
                <a:cubicBezTo>
                  <a:pt x="48406" y="579052"/>
                  <a:pt x="58189" y="579120"/>
                  <a:pt x="66502" y="581891"/>
                </a:cubicBezTo>
                <a:cubicBezTo>
                  <a:pt x="107012" y="642657"/>
                  <a:pt x="56963" y="578641"/>
                  <a:pt x="108065" y="615142"/>
                </a:cubicBezTo>
                <a:cubicBezTo>
                  <a:pt x="120820" y="624253"/>
                  <a:pt x="130232" y="637309"/>
                  <a:pt x="141316" y="648393"/>
                </a:cubicBezTo>
                <a:lnTo>
                  <a:pt x="157942" y="665018"/>
                </a:lnTo>
                <a:lnTo>
                  <a:pt x="191193" y="698269"/>
                </a:lnTo>
                <a:cubicBezTo>
                  <a:pt x="196735" y="703811"/>
                  <a:pt x="203471" y="708374"/>
                  <a:pt x="207818" y="714895"/>
                </a:cubicBezTo>
                <a:cubicBezTo>
                  <a:pt x="213360" y="723208"/>
                  <a:pt x="218202" y="732032"/>
                  <a:pt x="224443" y="739833"/>
                </a:cubicBezTo>
                <a:cubicBezTo>
                  <a:pt x="229339" y="745953"/>
                  <a:pt x="236173" y="750338"/>
                  <a:pt x="241069" y="756458"/>
                </a:cubicBezTo>
                <a:cubicBezTo>
                  <a:pt x="247310" y="764259"/>
                  <a:pt x="251453" y="773595"/>
                  <a:pt x="257694" y="781396"/>
                </a:cubicBezTo>
                <a:cubicBezTo>
                  <a:pt x="262590" y="787516"/>
                  <a:pt x="269424" y="791902"/>
                  <a:pt x="274320" y="798022"/>
                </a:cubicBezTo>
                <a:cubicBezTo>
                  <a:pt x="280561" y="805823"/>
                  <a:pt x="284443" y="815375"/>
                  <a:pt x="290945" y="822960"/>
                </a:cubicBezTo>
                <a:cubicBezTo>
                  <a:pt x="301146" y="834861"/>
                  <a:pt x="313112" y="845127"/>
                  <a:pt x="324196" y="856211"/>
                </a:cubicBezTo>
                <a:lnTo>
                  <a:pt x="340822" y="872836"/>
                </a:lnTo>
                <a:cubicBezTo>
                  <a:pt x="343593" y="881149"/>
                  <a:pt x="344626" y="890261"/>
                  <a:pt x="349134" y="897775"/>
                </a:cubicBezTo>
                <a:cubicBezTo>
                  <a:pt x="353166" y="904495"/>
                  <a:pt x="360864" y="908280"/>
                  <a:pt x="365760" y="914400"/>
                </a:cubicBezTo>
                <a:cubicBezTo>
                  <a:pt x="407711" y="966838"/>
                  <a:pt x="358863" y="915816"/>
                  <a:pt x="399011" y="955964"/>
                </a:cubicBezTo>
                <a:lnTo>
                  <a:pt x="415636" y="1005840"/>
                </a:lnTo>
                <a:cubicBezTo>
                  <a:pt x="418407" y="1014153"/>
                  <a:pt x="417753" y="1024582"/>
                  <a:pt x="423949" y="1030778"/>
                </a:cubicBezTo>
                <a:lnTo>
                  <a:pt x="440574" y="1047404"/>
                </a:lnTo>
                <a:cubicBezTo>
                  <a:pt x="460359" y="1106758"/>
                  <a:pt x="447479" y="1082698"/>
                  <a:pt x="473825" y="1122218"/>
                </a:cubicBezTo>
                <a:cubicBezTo>
                  <a:pt x="476596" y="1133302"/>
                  <a:pt x="480260" y="1144200"/>
                  <a:pt x="482138" y="1155469"/>
                </a:cubicBezTo>
                <a:cubicBezTo>
                  <a:pt x="501601" y="1272241"/>
                  <a:pt x="480056" y="1180387"/>
                  <a:pt x="498763" y="1255222"/>
                </a:cubicBezTo>
                <a:cubicBezTo>
                  <a:pt x="504305" y="1313411"/>
                  <a:pt x="512317" y="1371417"/>
                  <a:pt x="515389" y="1429789"/>
                </a:cubicBezTo>
                <a:cubicBezTo>
                  <a:pt x="524445" y="1601840"/>
                  <a:pt x="513364" y="1536034"/>
                  <a:pt x="532014" y="1629295"/>
                </a:cubicBezTo>
                <a:cubicBezTo>
                  <a:pt x="534785" y="1670858"/>
                  <a:pt x="538435" y="1712372"/>
                  <a:pt x="540327" y="1753985"/>
                </a:cubicBezTo>
                <a:cubicBezTo>
                  <a:pt x="543978" y="1834306"/>
                  <a:pt x="544180" y="1914774"/>
                  <a:pt x="548640" y="1995055"/>
                </a:cubicBezTo>
                <a:cubicBezTo>
                  <a:pt x="558129" y="2165845"/>
                  <a:pt x="556953" y="1989370"/>
                  <a:pt x="556953" y="2078182"/>
                </a:cubicBezTo>
              </a:path>
            </a:pathLst>
          </a:cu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181302" y="6449234"/>
            <a:ext cx="4896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GB" sz="1400" b="1" dirty="0" err="1">
                <a:solidFill>
                  <a:schemeClr val="accent3">
                    <a:lumMod val="50000"/>
                  </a:schemeClr>
                </a:solidFill>
              </a:rPr>
              <a:t>Ardverikie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Three  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- the popular round - as also </a:t>
            </a:r>
            <a:r>
              <a:rPr lang="en-GB" sz="1400" dirty="0" err="1">
                <a:solidFill>
                  <a:schemeClr val="accent3">
                    <a:lumMod val="50000"/>
                  </a:schemeClr>
                </a:solidFill>
              </a:rPr>
              <a:t>WalkHighland</a:t>
            </a:r>
            <a:endParaRPr lang="en-GB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" name="Picture 18" descr="Fallon 2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38007"/>
            <a:ext cx="2617775" cy="2007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50676"/>
            <a:ext cx="1187625" cy="3073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81122" y="6341513"/>
            <a:ext cx="205857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100" dirty="0"/>
              <a:t>“</a:t>
            </a:r>
            <a:r>
              <a:rPr lang="en-GB" sz="1100" dirty="0" err="1"/>
              <a:t>Ardverikie</a:t>
            </a:r>
            <a:r>
              <a:rPr lang="en-GB" sz="1100" dirty="0"/>
              <a:t> Forest is a wild area“</a:t>
            </a:r>
          </a:p>
          <a:p>
            <a:endParaRPr lang="en-GB" sz="400" dirty="0"/>
          </a:p>
          <a:p>
            <a:r>
              <a:rPr lang="en-GB" sz="1100" dirty="0"/>
              <a:t>rating  8/10 on his ‘fab’ scale</a:t>
            </a:r>
          </a:p>
          <a:p>
            <a:endParaRPr lang="en-GB" sz="200" dirty="0"/>
          </a:p>
        </p:txBody>
      </p:sp>
      <p:sp>
        <p:nvSpPr>
          <p:cNvPr id="22" name="Isosceles Triangle 21"/>
          <p:cNvSpPr/>
          <p:nvPr/>
        </p:nvSpPr>
        <p:spPr>
          <a:xfrm>
            <a:off x="5281446" y="2380743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Isosceles Triangle 22"/>
          <p:cNvSpPr/>
          <p:nvPr/>
        </p:nvSpPr>
        <p:spPr>
          <a:xfrm>
            <a:off x="4409769" y="2944443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Isosceles Triangle 23"/>
          <p:cNvSpPr/>
          <p:nvPr/>
        </p:nvSpPr>
        <p:spPr>
          <a:xfrm>
            <a:off x="8238148" y="4178404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599293" y="5303761"/>
            <a:ext cx="1327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existing estate track</a:t>
            </a:r>
          </a:p>
          <a:p>
            <a:r>
              <a:rPr lang="en-GB" sz="11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from A86 </a:t>
            </a:r>
            <a:r>
              <a:rPr lang="en-GB" sz="11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Luiblea</a:t>
            </a:r>
            <a:endParaRPr lang="en-GB" sz="1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340000">
            <a:off x="2859418" y="4349836"/>
            <a:ext cx="12570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Lochan na h-</a:t>
            </a:r>
            <a:r>
              <a:rPr lang="en-GB" sz="11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Earba</a:t>
            </a:r>
            <a:endParaRPr lang="en-GB" sz="1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7" idx="2"/>
          </p:cNvCxnSpPr>
          <p:nvPr/>
        </p:nvCxnSpPr>
        <p:spPr>
          <a:xfrm>
            <a:off x="6368240" y="1733800"/>
            <a:ext cx="124000" cy="136784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34787" y="1986833"/>
            <a:ext cx="1237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pony path over to </a:t>
            </a:r>
          </a:p>
          <a:p>
            <a:r>
              <a:rPr lang="en-GB" sz="11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Pattack</a:t>
            </a:r>
          </a:p>
        </p:txBody>
      </p:sp>
      <p:sp>
        <p:nvSpPr>
          <p:cNvPr id="32" name="Freeform 31"/>
          <p:cNvSpPr/>
          <p:nvPr/>
        </p:nvSpPr>
        <p:spPr>
          <a:xfrm>
            <a:off x="6342611" y="3002858"/>
            <a:ext cx="523702" cy="382386"/>
          </a:xfrm>
          <a:custGeom>
            <a:avLst/>
            <a:gdLst>
              <a:gd name="connsiteX0" fmla="*/ 523702 w 523702"/>
              <a:gd name="connsiteY0" fmla="*/ 0 h 382386"/>
              <a:gd name="connsiteX1" fmla="*/ 507076 w 523702"/>
              <a:gd name="connsiteY1" fmla="*/ 166255 h 382386"/>
              <a:gd name="connsiteX2" fmla="*/ 490451 w 523702"/>
              <a:gd name="connsiteY2" fmla="*/ 224444 h 382386"/>
              <a:gd name="connsiteX3" fmla="*/ 448887 w 523702"/>
              <a:gd name="connsiteY3" fmla="*/ 257695 h 382386"/>
              <a:gd name="connsiteX4" fmla="*/ 357447 w 523702"/>
              <a:gd name="connsiteY4" fmla="*/ 274320 h 382386"/>
              <a:gd name="connsiteX5" fmla="*/ 207818 w 523702"/>
              <a:gd name="connsiteY5" fmla="*/ 299259 h 382386"/>
              <a:gd name="connsiteX6" fmla="*/ 182880 w 523702"/>
              <a:gd name="connsiteY6" fmla="*/ 315884 h 382386"/>
              <a:gd name="connsiteX7" fmla="*/ 157942 w 523702"/>
              <a:gd name="connsiteY7" fmla="*/ 324197 h 382386"/>
              <a:gd name="connsiteX8" fmla="*/ 141316 w 523702"/>
              <a:gd name="connsiteY8" fmla="*/ 340822 h 382386"/>
              <a:gd name="connsiteX9" fmla="*/ 91440 w 523702"/>
              <a:gd name="connsiteY9" fmla="*/ 357448 h 382386"/>
              <a:gd name="connsiteX10" fmla="*/ 41564 w 523702"/>
              <a:gd name="connsiteY10" fmla="*/ 374073 h 382386"/>
              <a:gd name="connsiteX11" fmla="*/ 16625 w 523702"/>
              <a:gd name="connsiteY11" fmla="*/ 382386 h 382386"/>
              <a:gd name="connsiteX12" fmla="*/ 0 w 523702"/>
              <a:gd name="connsiteY12" fmla="*/ 382386 h 38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702" h="382386">
                <a:moveTo>
                  <a:pt x="523702" y="0"/>
                </a:moveTo>
                <a:cubicBezTo>
                  <a:pt x="510238" y="228882"/>
                  <a:pt x="531172" y="81916"/>
                  <a:pt x="507076" y="166255"/>
                </a:cubicBezTo>
                <a:cubicBezTo>
                  <a:pt x="505098" y="173177"/>
                  <a:pt x="495889" y="215381"/>
                  <a:pt x="490451" y="224444"/>
                </a:cubicBezTo>
                <a:cubicBezTo>
                  <a:pt x="484263" y="234758"/>
                  <a:pt x="458037" y="253774"/>
                  <a:pt x="448887" y="257695"/>
                </a:cubicBezTo>
                <a:cubicBezTo>
                  <a:pt x="429287" y="266095"/>
                  <a:pt x="370937" y="272393"/>
                  <a:pt x="357447" y="274320"/>
                </a:cubicBezTo>
                <a:cubicBezTo>
                  <a:pt x="275917" y="301498"/>
                  <a:pt x="325035" y="289491"/>
                  <a:pt x="207818" y="299259"/>
                </a:cubicBezTo>
                <a:cubicBezTo>
                  <a:pt x="199505" y="304801"/>
                  <a:pt x="191816" y="311416"/>
                  <a:pt x="182880" y="315884"/>
                </a:cubicBezTo>
                <a:cubicBezTo>
                  <a:pt x="175043" y="319803"/>
                  <a:pt x="165456" y="319689"/>
                  <a:pt x="157942" y="324197"/>
                </a:cubicBezTo>
                <a:cubicBezTo>
                  <a:pt x="151222" y="328229"/>
                  <a:pt x="148326" y="337317"/>
                  <a:pt x="141316" y="340822"/>
                </a:cubicBezTo>
                <a:cubicBezTo>
                  <a:pt x="125641" y="348659"/>
                  <a:pt x="108065" y="351906"/>
                  <a:pt x="91440" y="357448"/>
                </a:cubicBezTo>
                <a:lnTo>
                  <a:pt x="41564" y="374073"/>
                </a:lnTo>
                <a:cubicBezTo>
                  <a:pt x="33251" y="376844"/>
                  <a:pt x="25388" y="382386"/>
                  <a:pt x="16625" y="382386"/>
                </a:cubicBezTo>
                <a:lnTo>
                  <a:pt x="0" y="382386"/>
                </a:ln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901234" y="2963189"/>
            <a:ext cx="7665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  corrie </a:t>
            </a:r>
          </a:p>
          <a:p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 headwall </a:t>
            </a:r>
          </a:p>
          <a:p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traverse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561035" y="2780928"/>
            <a:ext cx="490244" cy="11190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991942" y="5098298"/>
            <a:ext cx="712334" cy="3941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318003" y="2651760"/>
            <a:ext cx="490244" cy="2395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1808248" y="2651760"/>
            <a:ext cx="2871818" cy="2446538"/>
          </a:xfrm>
          <a:custGeom>
            <a:avLst/>
            <a:gdLst>
              <a:gd name="connsiteX0" fmla="*/ 0 w 2826327"/>
              <a:gd name="connsiteY0" fmla="*/ 0 h 2402378"/>
              <a:gd name="connsiteX1" fmla="*/ 16626 w 2826327"/>
              <a:gd name="connsiteY1" fmla="*/ 41564 h 2402378"/>
              <a:gd name="connsiteX2" fmla="*/ 41564 w 2826327"/>
              <a:gd name="connsiteY2" fmla="*/ 58189 h 2402378"/>
              <a:gd name="connsiteX3" fmla="*/ 58189 w 2826327"/>
              <a:gd name="connsiteY3" fmla="*/ 83127 h 2402378"/>
              <a:gd name="connsiteX4" fmla="*/ 116378 w 2826327"/>
              <a:gd name="connsiteY4" fmla="*/ 116378 h 2402378"/>
              <a:gd name="connsiteX5" fmla="*/ 166255 w 2826327"/>
              <a:gd name="connsiteY5" fmla="*/ 141316 h 2402378"/>
              <a:gd name="connsiteX6" fmla="*/ 216131 w 2826327"/>
              <a:gd name="connsiteY6" fmla="*/ 174567 h 2402378"/>
              <a:gd name="connsiteX7" fmla="*/ 249382 w 2826327"/>
              <a:gd name="connsiteY7" fmla="*/ 216131 h 2402378"/>
              <a:gd name="connsiteX8" fmla="*/ 299258 w 2826327"/>
              <a:gd name="connsiteY8" fmla="*/ 249382 h 2402378"/>
              <a:gd name="connsiteX9" fmla="*/ 349135 w 2826327"/>
              <a:gd name="connsiteY9" fmla="*/ 274320 h 2402378"/>
              <a:gd name="connsiteX10" fmla="*/ 365760 w 2826327"/>
              <a:gd name="connsiteY10" fmla="*/ 299258 h 2402378"/>
              <a:gd name="connsiteX11" fmla="*/ 448887 w 2826327"/>
              <a:gd name="connsiteY11" fmla="*/ 324196 h 2402378"/>
              <a:gd name="connsiteX12" fmla="*/ 490451 w 2826327"/>
              <a:gd name="connsiteY12" fmla="*/ 357447 h 2402378"/>
              <a:gd name="connsiteX13" fmla="*/ 507077 w 2826327"/>
              <a:gd name="connsiteY13" fmla="*/ 374073 h 2402378"/>
              <a:gd name="connsiteX14" fmla="*/ 532015 w 2826327"/>
              <a:gd name="connsiteY14" fmla="*/ 390698 h 2402378"/>
              <a:gd name="connsiteX15" fmla="*/ 548640 w 2826327"/>
              <a:gd name="connsiteY15" fmla="*/ 407324 h 2402378"/>
              <a:gd name="connsiteX16" fmla="*/ 573578 w 2826327"/>
              <a:gd name="connsiteY16" fmla="*/ 415636 h 2402378"/>
              <a:gd name="connsiteX17" fmla="*/ 615142 w 2826327"/>
              <a:gd name="connsiteY17" fmla="*/ 448887 h 2402378"/>
              <a:gd name="connsiteX18" fmla="*/ 631767 w 2826327"/>
              <a:gd name="connsiteY18" fmla="*/ 465513 h 2402378"/>
              <a:gd name="connsiteX19" fmla="*/ 656706 w 2826327"/>
              <a:gd name="connsiteY19" fmla="*/ 473825 h 2402378"/>
              <a:gd name="connsiteX20" fmla="*/ 673331 w 2826327"/>
              <a:gd name="connsiteY20" fmla="*/ 490451 h 2402378"/>
              <a:gd name="connsiteX21" fmla="*/ 723207 w 2826327"/>
              <a:gd name="connsiteY21" fmla="*/ 523702 h 2402378"/>
              <a:gd name="connsiteX22" fmla="*/ 789709 w 2826327"/>
              <a:gd name="connsiteY22" fmla="*/ 581891 h 2402378"/>
              <a:gd name="connsiteX23" fmla="*/ 839586 w 2826327"/>
              <a:gd name="connsiteY23" fmla="*/ 623454 h 2402378"/>
              <a:gd name="connsiteX24" fmla="*/ 897775 w 2826327"/>
              <a:gd name="connsiteY24" fmla="*/ 665018 h 2402378"/>
              <a:gd name="connsiteX25" fmla="*/ 931026 w 2826327"/>
              <a:gd name="connsiteY25" fmla="*/ 698269 h 2402378"/>
              <a:gd name="connsiteX26" fmla="*/ 955964 w 2826327"/>
              <a:gd name="connsiteY26" fmla="*/ 714894 h 2402378"/>
              <a:gd name="connsiteX27" fmla="*/ 989215 w 2826327"/>
              <a:gd name="connsiteY27" fmla="*/ 748145 h 2402378"/>
              <a:gd name="connsiteX28" fmla="*/ 1030778 w 2826327"/>
              <a:gd name="connsiteY28" fmla="*/ 781396 h 2402378"/>
              <a:gd name="connsiteX29" fmla="*/ 1064029 w 2826327"/>
              <a:gd name="connsiteY29" fmla="*/ 789709 h 2402378"/>
              <a:gd name="connsiteX30" fmla="*/ 1130531 w 2826327"/>
              <a:gd name="connsiteY30" fmla="*/ 822960 h 2402378"/>
              <a:gd name="connsiteX31" fmla="*/ 1155469 w 2826327"/>
              <a:gd name="connsiteY31" fmla="*/ 831273 h 2402378"/>
              <a:gd name="connsiteX32" fmla="*/ 1180407 w 2826327"/>
              <a:gd name="connsiteY32" fmla="*/ 839585 h 2402378"/>
              <a:gd name="connsiteX33" fmla="*/ 1221971 w 2826327"/>
              <a:gd name="connsiteY33" fmla="*/ 864524 h 2402378"/>
              <a:gd name="connsiteX34" fmla="*/ 1238597 w 2826327"/>
              <a:gd name="connsiteY34" fmla="*/ 881149 h 2402378"/>
              <a:gd name="connsiteX35" fmla="*/ 1263535 w 2826327"/>
              <a:gd name="connsiteY35" fmla="*/ 897774 h 2402378"/>
              <a:gd name="connsiteX36" fmla="*/ 1313411 w 2826327"/>
              <a:gd name="connsiteY36" fmla="*/ 947651 h 2402378"/>
              <a:gd name="connsiteX37" fmla="*/ 1330037 w 2826327"/>
              <a:gd name="connsiteY37" fmla="*/ 964276 h 2402378"/>
              <a:gd name="connsiteX38" fmla="*/ 1363287 w 2826327"/>
              <a:gd name="connsiteY38" fmla="*/ 1005840 h 2402378"/>
              <a:gd name="connsiteX39" fmla="*/ 1388226 w 2826327"/>
              <a:gd name="connsiteY39" fmla="*/ 1030778 h 2402378"/>
              <a:gd name="connsiteX40" fmla="*/ 1438102 w 2826327"/>
              <a:gd name="connsiteY40" fmla="*/ 1055716 h 2402378"/>
              <a:gd name="connsiteX41" fmla="*/ 1454727 w 2826327"/>
              <a:gd name="connsiteY41" fmla="*/ 1072342 h 2402378"/>
              <a:gd name="connsiteX42" fmla="*/ 1479666 w 2826327"/>
              <a:gd name="connsiteY42" fmla="*/ 1088967 h 2402378"/>
              <a:gd name="connsiteX43" fmla="*/ 1529542 w 2826327"/>
              <a:gd name="connsiteY43" fmla="*/ 1138844 h 2402378"/>
              <a:gd name="connsiteX44" fmla="*/ 1562793 w 2826327"/>
              <a:gd name="connsiteY44" fmla="*/ 1163782 h 2402378"/>
              <a:gd name="connsiteX45" fmla="*/ 1629295 w 2826327"/>
              <a:gd name="connsiteY45" fmla="*/ 1221971 h 2402378"/>
              <a:gd name="connsiteX46" fmla="*/ 1679171 w 2826327"/>
              <a:gd name="connsiteY46" fmla="*/ 1280160 h 2402378"/>
              <a:gd name="connsiteX47" fmla="*/ 1695797 w 2826327"/>
              <a:gd name="connsiteY47" fmla="*/ 1296785 h 2402378"/>
              <a:gd name="connsiteX48" fmla="*/ 1729047 w 2826327"/>
              <a:gd name="connsiteY48" fmla="*/ 1338349 h 2402378"/>
              <a:gd name="connsiteX49" fmla="*/ 1770611 w 2826327"/>
              <a:gd name="connsiteY49" fmla="*/ 1379913 h 2402378"/>
              <a:gd name="connsiteX50" fmla="*/ 1812175 w 2826327"/>
              <a:gd name="connsiteY50" fmla="*/ 1413164 h 2402378"/>
              <a:gd name="connsiteX51" fmla="*/ 1837113 w 2826327"/>
              <a:gd name="connsiteY51" fmla="*/ 1429789 h 2402378"/>
              <a:gd name="connsiteX52" fmla="*/ 1895302 w 2826327"/>
              <a:gd name="connsiteY52" fmla="*/ 1496291 h 2402378"/>
              <a:gd name="connsiteX53" fmla="*/ 1945178 w 2826327"/>
              <a:gd name="connsiteY53" fmla="*/ 1529542 h 2402378"/>
              <a:gd name="connsiteX54" fmla="*/ 1986742 w 2826327"/>
              <a:gd name="connsiteY54" fmla="*/ 1554480 h 2402378"/>
              <a:gd name="connsiteX55" fmla="*/ 2036618 w 2826327"/>
              <a:gd name="connsiteY55" fmla="*/ 1579418 h 2402378"/>
              <a:gd name="connsiteX56" fmla="*/ 2103120 w 2826327"/>
              <a:gd name="connsiteY56" fmla="*/ 1629294 h 2402378"/>
              <a:gd name="connsiteX57" fmla="*/ 2119746 w 2826327"/>
              <a:gd name="connsiteY57" fmla="*/ 1645920 h 2402378"/>
              <a:gd name="connsiteX58" fmla="*/ 2194560 w 2826327"/>
              <a:gd name="connsiteY58" fmla="*/ 1695796 h 2402378"/>
              <a:gd name="connsiteX59" fmla="*/ 2269375 w 2826327"/>
              <a:gd name="connsiteY59" fmla="*/ 1745673 h 2402378"/>
              <a:gd name="connsiteX60" fmla="*/ 2319251 w 2826327"/>
              <a:gd name="connsiteY60" fmla="*/ 1778924 h 2402378"/>
              <a:gd name="connsiteX61" fmla="*/ 2335877 w 2826327"/>
              <a:gd name="connsiteY61" fmla="*/ 1795549 h 2402378"/>
              <a:gd name="connsiteX62" fmla="*/ 2360815 w 2826327"/>
              <a:gd name="connsiteY62" fmla="*/ 1812174 h 2402378"/>
              <a:gd name="connsiteX63" fmla="*/ 2443942 w 2826327"/>
              <a:gd name="connsiteY63" fmla="*/ 1878676 h 2402378"/>
              <a:gd name="connsiteX64" fmla="*/ 2468880 w 2826327"/>
              <a:gd name="connsiteY64" fmla="*/ 1895302 h 2402378"/>
              <a:gd name="connsiteX65" fmla="*/ 2502131 w 2826327"/>
              <a:gd name="connsiteY65" fmla="*/ 1936865 h 2402378"/>
              <a:gd name="connsiteX66" fmla="*/ 2543695 w 2826327"/>
              <a:gd name="connsiteY66" fmla="*/ 1978429 h 2402378"/>
              <a:gd name="connsiteX67" fmla="*/ 2560320 w 2826327"/>
              <a:gd name="connsiteY67" fmla="*/ 2003367 h 2402378"/>
              <a:gd name="connsiteX68" fmla="*/ 2601884 w 2826327"/>
              <a:gd name="connsiteY68" fmla="*/ 2036618 h 2402378"/>
              <a:gd name="connsiteX69" fmla="*/ 2618509 w 2826327"/>
              <a:gd name="connsiteY69" fmla="*/ 2061556 h 2402378"/>
              <a:gd name="connsiteX70" fmla="*/ 2635135 w 2826327"/>
              <a:gd name="connsiteY70" fmla="*/ 2078182 h 2402378"/>
              <a:gd name="connsiteX71" fmla="*/ 2668386 w 2826327"/>
              <a:gd name="connsiteY71" fmla="*/ 2119745 h 2402378"/>
              <a:gd name="connsiteX72" fmla="*/ 2693324 w 2826327"/>
              <a:gd name="connsiteY72" fmla="*/ 2186247 h 2402378"/>
              <a:gd name="connsiteX73" fmla="*/ 2718262 w 2826327"/>
              <a:gd name="connsiteY73" fmla="*/ 2227811 h 2402378"/>
              <a:gd name="connsiteX74" fmla="*/ 2743200 w 2826327"/>
              <a:gd name="connsiteY74" fmla="*/ 2277687 h 2402378"/>
              <a:gd name="connsiteX75" fmla="*/ 2768138 w 2826327"/>
              <a:gd name="connsiteY75" fmla="*/ 2319251 h 2402378"/>
              <a:gd name="connsiteX76" fmla="*/ 2776451 w 2826327"/>
              <a:gd name="connsiteY76" fmla="*/ 2344189 h 2402378"/>
              <a:gd name="connsiteX77" fmla="*/ 2809702 w 2826327"/>
              <a:gd name="connsiteY77" fmla="*/ 2385753 h 2402378"/>
              <a:gd name="connsiteX78" fmla="*/ 2826327 w 2826327"/>
              <a:gd name="connsiteY78" fmla="*/ 2402378 h 240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826327" h="2402378">
                <a:moveTo>
                  <a:pt x="0" y="0"/>
                </a:moveTo>
                <a:cubicBezTo>
                  <a:pt x="5542" y="13855"/>
                  <a:pt x="7953" y="29422"/>
                  <a:pt x="16626" y="41564"/>
                </a:cubicBezTo>
                <a:cubicBezTo>
                  <a:pt x="22433" y="49694"/>
                  <a:pt x="34500" y="51125"/>
                  <a:pt x="41564" y="58189"/>
                </a:cubicBezTo>
                <a:cubicBezTo>
                  <a:pt x="48628" y="65253"/>
                  <a:pt x="51125" y="76063"/>
                  <a:pt x="58189" y="83127"/>
                </a:cubicBezTo>
                <a:cubicBezTo>
                  <a:pt x="71693" y="96632"/>
                  <a:pt x="101161" y="107683"/>
                  <a:pt x="116378" y="116378"/>
                </a:cubicBezTo>
                <a:cubicBezTo>
                  <a:pt x="161499" y="142161"/>
                  <a:pt x="120532" y="126076"/>
                  <a:pt x="166255" y="141316"/>
                </a:cubicBezTo>
                <a:cubicBezTo>
                  <a:pt x="229670" y="204731"/>
                  <a:pt x="155979" y="138475"/>
                  <a:pt x="216131" y="174567"/>
                </a:cubicBezTo>
                <a:cubicBezTo>
                  <a:pt x="242758" y="190544"/>
                  <a:pt x="224666" y="194504"/>
                  <a:pt x="249382" y="216131"/>
                </a:cubicBezTo>
                <a:cubicBezTo>
                  <a:pt x="264419" y="229289"/>
                  <a:pt x="282633" y="238299"/>
                  <a:pt x="299258" y="249382"/>
                </a:cubicBezTo>
                <a:cubicBezTo>
                  <a:pt x="331485" y="270866"/>
                  <a:pt x="314722" y="262848"/>
                  <a:pt x="349135" y="274320"/>
                </a:cubicBezTo>
                <a:cubicBezTo>
                  <a:pt x="354677" y="282633"/>
                  <a:pt x="357288" y="293963"/>
                  <a:pt x="365760" y="299258"/>
                </a:cubicBezTo>
                <a:cubicBezTo>
                  <a:pt x="379255" y="307692"/>
                  <a:pt x="429417" y="319329"/>
                  <a:pt x="448887" y="324196"/>
                </a:cubicBezTo>
                <a:cubicBezTo>
                  <a:pt x="489031" y="364340"/>
                  <a:pt x="438018" y="315501"/>
                  <a:pt x="490451" y="357447"/>
                </a:cubicBezTo>
                <a:cubicBezTo>
                  <a:pt x="496571" y="362343"/>
                  <a:pt x="500957" y="369177"/>
                  <a:pt x="507077" y="374073"/>
                </a:cubicBezTo>
                <a:cubicBezTo>
                  <a:pt x="514878" y="380314"/>
                  <a:pt x="524214" y="384457"/>
                  <a:pt x="532015" y="390698"/>
                </a:cubicBezTo>
                <a:cubicBezTo>
                  <a:pt x="538135" y="395594"/>
                  <a:pt x="541920" y="403292"/>
                  <a:pt x="548640" y="407324"/>
                </a:cubicBezTo>
                <a:cubicBezTo>
                  <a:pt x="556154" y="411832"/>
                  <a:pt x="565265" y="412865"/>
                  <a:pt x="573578" y="415636"/>
                </a:cubicBezTo>
                <a:cubicBezTo>
                  <a:pt x="613726" y="455784"/>
                  <a:pt x="562704" y="406936"/>
                  <a:pt x="615142" y="448887"/>
                </a:cubicBezTo>
                <a:cubicBezTo>
                  <a:pt x="621262" y="453783"/>
                  <a:pt x="625047" y="461481"/>
                  <a:pt x="631767" y="465513"/>
                </a:cubicBezTo>
                <a:cubicBezTo>
                  <a:pt x="639281" y="470021"/>
                  <a:pt x="648393" y="471054"/>
                  <a:pt x="656706" y="473825"/>
                </a:cubicBezTo>
                <a:cubicBezTo>
                  <a:pt x="662248" y="479367"/>
                  <a:pt x="667061" y="485749"/>
                  <a:pt x="673331" y="490451"/>
                </a:cubicBezTo>
                <a:cubicBezTo>
                  <a:pt x="689316" y="502440"/>
                  <a:pt x="709078" y="509573"/>
                  <a:pt x="723207" y="523702"/>
                </a:cubicBezTo>
                <a:cubicBezTo>
                  <a:pt x="771836" y="572329"/>
                  <a:pt x="748469" y="554396"/>
                  <a:pt x="789709" y="581891"/>
                </a:cubicBezTo>
                <a:cubicBezTo>
                  <a:pt x="824548" y="634147"/>
                  <a:pt x="783335" y="581266"/>
                  <a:pt x="839586" y="623454"/>
                </a:cubicBezTo>
                <a:cubicBezTo>
                  <a:pt x="902703" y="670791"/>
                  <a:pt x="844735" y="647337"/>
                  <a:pt x="897775" y="665018"/>
                </a:cubicBezTo>
                <a:cubicBezTo>
                  <a:pt x="908859" y="676102"/>
                  <a:pt x="917984" y="689574"/>
                  <a:pt x="931026" y="698269"/>
                </a:cubicBezTo>
                <a:cubicBezTo>
                  <a:pt x="939339" y="703811"/>
                  <a:pt x="948379" y="708392"/>
                  <a:pt x="955964" y="714894"/>
                </a:cubicBezTo>
                <a:cubicBezTo>
                  <a:pt x="967865" y="725095"/>
                  <a:pt x="978131" y="737061"/>
                  <a:pt x="989215" y="748145"/>
                </a:cubicBezTo>
                <a:cubicBezTo>
                  <a:pt x="1002624" y="761554"/>
                  <a:pt x="1012424" y="773530"/>
                  <a:pt x="1030778" y="781396"/>
                </a:cubicBezTo>
                <a:cubicBezTo>
                  <a:pt x="1041279" y="785896"/>
                  <a:pt x="1052945" y="786938"/>
                  <a:pt x="1064029" y="789709"/>
                </a:cubicBezTo>
                <a:cubicBezTo>
                  <a:pt x="1093047" y="818725"/>
                  <a:pt x="1073220" y="803856"/>
                  <a:pt x="1130531" y="822960"/>
                </a:cubicBezTo>
                <a:lnTo>
                  <a:pt x="1155469" y="831273"/>
                </a:lnTo>
                <a:lnTo>
                  <a:pt x="1180407" y="839585"/>
                </a:lnTo>
                <a:cubicBezTo>
                  <a:pt x="1222531" y="881709"/>
                  <a:pt x="1168018" y="832153"/>
                  <a:pt x="1221971" y="864524"/>
                </a:cubicBezTo>
                <a:cubicBezTo>
                  <a:pt x="1228691" y="868556"/>
                  <a:pt x="1232477" y="876253"/>
                  <a:pt x="1238597" y="881149"/>
                </a:cubicBezTo>
                <a:cubicBezTo>
                  <a:pt x="1246398" y="887390"/>
                  <a:pt x="1255950" y="891272"/>
                  <a:pt x="1263535" y="897774"/>
                </a:cubicBezTo>
                <a:cubicBezTo>
                  <a:pt x="1263558" y="897794"/>
                  <a:pt x="1305087" y="939327"/>
                  <a:pt x="1313411" y="947651"/>
                </a:cubicBezTo>
                <a:lnTo>
                  <a:pt x="1330037" y="964276"/>
                </a:lnTo>
                <a:cubicBezTo>
                  <a:pt x="1343682" y="1005214"/>
                  <a:pt x="1328580" y="976918"/>
                  <a:pt x="1363287" y="1005840"/>
                </a:cubicBezTo>
                <a:cubicBezTo>
                  <a:pt x="1372318" y="1013366"/>
                  <a:pt x="1378444" y="1024257"/>
                  <a:pt x="1388226" y="1030778"/>
                </a:cubicBezTo>
                <a:cubicBezTo>
                  <a:pt x="1480394" y="1092223"/>
                  <a:pt x="1340026" y="977254"/>
                  <a:pt x="1438102" y="1055716"/>
                </a:cubicBezTo>
                <a:cubicBezTo>
                  <a:pt x="1444222" y="1060612"/>
                  <a:pt x="1448607" y="1067446"/>
                  <a:pt x="1454727" y="1072342"/>
                </a:cubicBezTo>
                <a:cubicBezTo>
                  <a:pt x="1462529" y="1078583"/>
                  <a:pt x="1472199" y="1082329"/>
                  <a:pt x="1479666" y="1088967"/>
                </a:cubicBezTo>
                <a:cubicBezTo>
                  <a:pt x="1497239" y="1104587"/>
                  <a:pt x="1510732" y="1124737"/>
                  <a:pt x="1529542" y="1138844"/>
                </a:cubicBezTo>
                <a:cubicBezTo>
                  <a:pt x="1540626" y="1147157"/>
                  <a:pt x="1552438" y="1154578"/>
                  <a:pt x="1562793" y="1163782"/>
                </a:cubicBezTo>
                <a:cubicBezTo>
                  <a:pt x="1635739" y="1228622"/>
                  <a:pt x="1575655" y="1186210"/>
                  <a:pt x="1629295" y="1221971"/>
                </a:cubicBezTo>
                <a:cubicBezTo>
                  <a:pt x="1654614" y="1259950"/>
                  <a:pt x="1638857" y="1239847"/>
                  <a:pt x="1679171" y="1280160"/>
                </a:cubicBezTo>
                <a:lnTo>
                  <a:pt x="1695797" y="1296785"/>
                </a:lnTo>
                <a:cubicBezTo>
                  <a:pt x="1710039" y="1339516"/>
                  <a:pt x="1693659" y="1307384"/>
                  <a:pt x="1729047" y="1338349"/>
                </a:cubicBezTo>
                <a:cubicBezTo>
                  <a:pt x="1743793" y="1351251"/>
                  <a:pt x="1754308" y="1369045"/>
                  <a:pt x="1770611" y="1379913"/>
                </a:cubicBezTo>
                <a:cubicBezTo>
                  <a:pt x="1847365" y="1431082"/>
                  <a:pt x="1752951" y="1365785"/>
                  <a:pt x="1812175" y="1413164"/>
                </a:cubicBezTo>
                <a:cubicBezTo>
                  <a:pt x="1819976" y="1419405"/>
                  <a:pt x="1828800" y="1424247"/>
                  <a:pt x="1837113" y="1429789"/>
                </a:cubicBezTo>
                <a:cubicBezTo>
                  <a:pt x="1854689" y="1456153"/>
                  <a:pt x="1866124" y="1476839"/>
                  <a:pt x="1895302" y="1496291"/>
                </a:cubicBezTo>
                <a:cubicBezTo>
                  <a:pt x="1911927" y="1507375"/>
                  <a:pt x="1931049" y="1515414"/>
                  <a:pt x="1945178" y="1529542"/>
                </a:cubicBezTo>
                <a:cubicBezTo>
                  <a:pt x="1977652" y="1562014"/>
                  <a:pt x="1943577" y="1532898"/>
                  <a:pt x="1986742" y="1554480"/>
                </a:cubicBezTo>
                <a:cubicBezTo>
                  <a:pt x="2051200" y="1586709"/>
                  <a:pt x="1973935" y="1558523"/>
                  <a:pt x="2036618" y="1579418"/>
                </a:cubicBezTo>
                <a:cubicBezTo>
                  <a:pt x="2084378" y="1627178"/>
                  <a:pt x="2059594" y="1614786"/>
                  <a:pt x="2103120" y="1629294"/>
                </a:cubicBezTo>
                <a:cubicBezTo>
                  <a:pt x="2108662" y="1634836"/>
                  <a:pt x="2113476" y="1641217"/>
                  <a:pt x="2119746" y="1645920"/>
                </a:cubicBezTo>
                <a:cubicBezTo>
                  <a:pt x="2119766" y="1645935"/>
                  <a:pt x="2182081" y="1687476"/>
                  <a:pt x="2194560" y="1695796"/>
                </a:cubicBezTo>
                <a:lnTo>
                  <a:pt x="2269375" y="1745673"/>
                </a:lnTo>
                <a:cubicBezTo>
                  <a:pt x="2269380" y="1745676"/>
                  <a:pt x="2319247" y="1778920"/>
                  <a:pt x="2319251" y="1778924"/>
                </a:cubicBezTo>
                <a:cubicBezTo>
                  <a:pt x="2324793" y="1784466"/>
                  <a:pt x="2329757" y="1790653"/>
                  <a:pt x="2335877" y="1795549"/>
                </a:cubicBezTo>
                <a:cubicBezTo>
                  <a:pt x="2343678" y="1801790"/>
                  <a:pt x="2353230" y="1805672"/>
                  <a:pt x="2360815" y="1812174"/>
                </a:cubicBezTo>
                <a:cubicBezTo>
                  <a:pt x="2443736" y="1883249"/>
                  <a:pt x="2335718" y="1806525"/>
                  <a:pt x="2443942" y="1878676"/>
                </a:cubicBezTo>
                <a:lnTo>
                  <a:pt x="2468880" y="1895302"/>
                </a:lnTo>
                <a:cubicBezTo>
                  <a:pt x="2485064" y="1943852"/>
                  <a:pt x="2464530" y="1899264"/>
                  <a:pt x="2502131" y="1936865"/>
                </a:cubicBezTo>
                <a:cubicBezTo>
                  <a:pt x="2557549" y="1992283"/>
                  <a:pt x="2477195" y="1934097"/>
                  <a:pt x="2543695" y="1978429"/>
                </a:cubicBezTo>
                <a:cubicBezTo>
                  <a:pt x="2549237" y="1986742"/>
                  <a:pt x="2553256" y="1996303"/>
                  <a:pt x="2560320" y="2003367"/>
                </a:cubicBezTo>
                <a:cubicBezTo>
                  <a:pt x="2603522" y="2046570"/>
                  <a:pt x="2568982" y="1995491"/>
                  <a:pt x="2601884" y="2036618"/>
                </a:cubicBezTo>
                <a:cubicBezTo>
                  <a:pt x="2608125" y="2044419"/>
                  <a:pt x="2612268" y="2053755"/>
                  <a:pt x="2618509" y="2061556"/>
                </a:cubicBezTo>
                <a:cubicBezTo>
                  <a:pt x="2623405" y="2067676"/>
                  <a:pt x="2630239" y="2072062"/>
                  <a:pt x="2635135" y="2078182"/>
                </a:cubicBezTo>
                <a:cubicBezTo>
                  <a:pt x="2677076" y="2130608"/>
                  <a:pt x="2628246" y="2079608"/>
                  <a:pt x="2668386" y="2119745"/>
                </a:cubicBezTo>
                <a:cubicBezTo>
                  <a:pt x="2683710" y="2181045"/>
                  <a:pt x="2667243" y="2125393"/>
                  <a:pt x="2693324" y="2186247"/>
                </a:cubicBezTo>
                <a:cubicBezTo>
                  <a:pt x="2709511" y="2224016"/>
                  <a:pt x="2690615" y="2200162"/>
                  <a:pt x="2718262" y="2227811"/>
                </a:cubicBezTo>
                <a:cubicBezTo>
                  <a:pt x="2739157" y="2290494"/>
                  <a:pt x="2710971" y="2213229"/>
                  <a:pt x="2743200" y="2277687"/>
                </a:cubicBezTo>
                <a:cubicBezTo>
                  <a:pt x="2764782" y="2320852"/>
                  <a:pt x="2735666" y="2286777"/>
                  <a:pt x="2768138" y="2319251"/>
                </a:cubicBezTo>
                <a:cubicBezTo>
                  <a:pt x="2770909" y="2327564"/>
                  <a:pt x="2772532" y="2336352"/>
                  <a:pt x="2776451" y="2344189"/>
                </a:cubicBezTo>
                <a:cubicBezTo>
                  <a:pt x="2786936" y="2365158"/>
                  <a:pt x="2794240" y="2370291"/>
                  <a:pt x="2809702" y="2385753"/>
                </a:cubicBezTo>
                <a:lnTo>
                  <a:pt x="2826327" y="2402378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1308886" y="2891297"/>
            <a:ext cx="2683056" cy="2601128"/>
          </a:xfrm>
          <a:custGeom>
            <a:avLst/>
            <a:gdLst>
              <a:gd name="connsiteX0" fmla="*/ 0 w 2626822"/>
              <a:gd name="connsiteY0" fmla="*/ 0 h 2560320"/>
              <a:gd name="connsiteX1" fmla="*/ 41564 w 2626822"/>
              <a:gd name="connsiteY1" fmla="*/ 24938 h 2560320"/>
              <a:gd name="connsiteX2" fmla="*/ 66502 w 2626822"/>
              <a:gd name="connsiteY2" fmla="*/ 33251 h 2560320"/>
              <a:gd name="connsiteX3" fmla="*/ 116378 w 2626822"/>
              <a:gd name="connsiteY3" fmla="*/ 58189 h 2560320"/>
              <a:gd name="connsiteX4" fmla="*/ 149629 w 2626822"/>
              <a:gd name="connsiteY4" fmla="*/ 99753 h 2560320"/>
              <a:gd name="connsiteX5" fmla="*/ 174567 w 2626822"/>
              <a:gd name="connsiteY5" fmla="*/ 108065 h 2560320"/>
              <a:gd name="connsiteX6" fmla="*/ 232756 w 2626822"/>
              <a:gd name="connsiteY6" fmla="*/ 166255 h 2560320"/>
              <a:gd name="connsiteX7" fmla="*/ 274320 w 2626822"/>
              <a:gd name="connsiteY7" fmla="*/ 207818 h 2560320"/>
              <a:gd name="connsiteX8" fmla="*/ 290946 w 2626822"/>
              <a:gd name="connsiteY8" fmla="*/ 224444 h 2560320"/>
              <a:gd name="connsiteX9" fmla="*/ 315884 w 2626822"/>
              <a:gd name="connsiteY9" fmla="*/ 241069 h 2560320"/>
              <a:gd name="connsiteX10" fmla="*/ 357447 w 2626822"/>
              <a:gd name="connsiteY10" fmla="*/ 282633 h 2560320"/>
              <a:gd name="connsiteX11" fmla="*/ 382386 w 2626822"/>
              <a:gd name="connsiteY11" fmla="*/ 299258 h 2560320"/>
              <a:gd name="connsiteX12" fmla="*/ 399011 w 2626822"/>
              <a:gd name="connsiteY12" fmla="*/ 315884 h 2560320"/>
              <a:gd name="connsiteX13" fmla="*/ 423949 w 2626822"/>
              <a:gd name="connsiteY13" fmla="*/ 332509 h 2560320"/>
              <a:gd name="connsiteX14" fmla="*/ 440575 w 2626822"/>
              <a:gd name="connsiteY14" fmla="*/ 349135 h 2560320"/>
              <a:gd name="connsiteX15" fmla="*/ 465513 w 2626822"/>
              <a:gd name="connsiteY15" fmla="*/ 357447 h 2560320"/>
              <a:gd name="connsiteX16" fmla="*/ 482138 w 2626822"/>
              <a:gd name="connsiteY16" fmla="*/ 374073 h 2560320"/>
              <a:gd name="connsiteX17" fmla="*/ 507076 w 2626822"/>
              <a:gd name="connsiteY17" fmla="*/ 382385 h 2560320"/>
              <a:gd name="connsiteX18" fmla="*/ 523702 w 2626822"/>
              <a:gd name="connsiteY18" fmla="*/ 407324 h 2560320"/>
              <a:gd name="connsiteX19" fmla="*/ 548640 w 2626822"/>
              <a:gd name="connsiteY19" fmla="*/ 423949 h 2560320"/>
              <a:gd name="connsiteX20" fmla="*/ 581891 w 2626822"/>
              <a:gd name="connsiteY20" fmla="*/ 465513 h 2560320"/>
              <a:gd name="connsiteX21" fmla="*/ 623455 w 2626822"/>
              <a:gd name="connsiteY21" fmla="*/ 498764 h 2560320"/>
              <a:gd name="connsiteX22" fmla="*/ 640080 w 2626822"/>
              <a:gd name="connsiteY22" fmla="*/ 523702 h 2560320"/>
              <a:gd name="connsiteX23" fmla="*/ 681644 w 2626822"/>
              <a:gd name="connsiteY23" fmla="*/ 556953 h 2560320"/>
              <a:gd name="connsiteX24" fmla="*/ 731520 w 2626822"/>
              <a:gd name="connsiteY24" fmla="*/ 615142 h 2560320"/>
              <a:gd name="connsiteX25" fmla="*/ 764771 w 2626822"/>
              <a:gd name="connsiteY25" fmla="*/ 648393 h 2560320"/>
              <a:gd name="connsiteX26" fmla="*/ 798022 w 2626822"/>
              <a:gd name="connsiteY26" fmla="*/ 689956 h 2560320"/>
              <a:gd name="connsiteX27" fmla="*/ 822960 w 2626822"/>
              <a:gd name="connsiteY27" fmla="*/ 764771 h 2560320"/>
              <a:gd name="connsiteX28" fmla="*/ 831273 w 2626822"/>
              <a:gd name="connsiteY28" fmla="*/ 789709 h 2560320"/>
              <a:gd name="connsiteX29" fmla="*/ 839586 w 2626822"/>
              <a:gd name="connsiteY29" fmla="*/ 814647 h 2560320"/>
              <a:gd name="connsiteX30" fmla="*/ 856211 w 2626822"/>
              <a:gd name="connsiteY30" fmla="*/ 831273 h 2560320"/>
              <a:gd name="connsiteX31" fmla="*/ 881149 w 2626822"/>
              <a:gd name="connsiteY31" fmla="*/ 881149 h 2560320"/>
              <a:gd name="connsiteX32" fmla="*/ 897775 w 2626822"/>
              <a:gd name="connsiteY32" fmla="*/ 897775 h 2560320"/>
              <a:gd name="connsiteX33" fmla="*/ 914400 w 2626822"/>
              <a:gd name="connsiteY33" fmla="*/ 922713 h 2560320"/>
              <a:gd name="connsiteX34" fmla="*/ 947651 w 2626822"/>
              <a:gd name="connsiteY34" fmla="*/ 955964 h 2560320"/>
              <a:gd name="connsiteX35" fmla="*/ 997527 w 2626822"/>
              <a:gd name="connsiteY35" fmla="*/ 1014153 h 2560320"/>
              <a:gd name="connsiteX36" fmla="*/ 1014153 w 2626822"/>
              <a:gd name="connsiteY36" fmla="*/ 1030778 h 2560320"/>
              <a:gd name="connsiteX37" fmla="*/ 1064029 w 2626822"/>
              <a:gd name="connsiteY37" fmla="*/ 1064029 h 2560320"/>
              <a:gd name="connsiteX38" fmla="*/ 1105593 w 2626822"/>
              <a:gd name="connsiteY38" fmla="*/ 1097280 h 2560320"/>
              <a:gd name="connsiteX39" fmla="*/ 1130531 w 2626822"/>
              <a:gd name="connsiteY39" fmla="*/ 1105593 h 2560320"/>
              <a:gd name="connsiteX40" fmla="*/ 1155469 w 2626822"/>
              <a:gd name="connsiteY40" fmla="*/ 1122218 h 2560320"/>
              <a:gd name="connsiteX41" fmla="*/ 1172095 w 2626822"/>
              <a:gd name="connsiteY41" fmla="*/ 1138844 h 2560320"/>
              <a:gd name="connsiteX42" fmla="*/ 1197033 w 2626822"/>
              <a:gd name="connsiteY42" fmla="*/ 1147156 h 2560320"/>
              <a:gd name="connsiteX43" fmla="*/ 1238596 w 2626822"/>
              <a:gd name="connsiteY43" fmla="*/ 1172095 h 2560320"/>
              <a:gd name="connsiteX44" fmla="*/ 1255222 w 2626822"/>
              <a:gd name="connsiteY44" fmla="*/ 1188720 h 2560320"/>
              <a:gd name="connsiteX45" fmla="*/ 1280160 w 2626822"/>
              <a:gd name="connsiteY45" fmla="*/ 1205345 h 2560320"/>
              <a:gd name="connsiteX46" fmla="*/ 1296786 w 2626822"/>
              <a:gd name="connsiteY46" fmla="*/ 1221971 h 2560320"/>
              <a:gd name="connsiteX47" fmla="*/ 1346662 w 2626822"/>
              <a:gd name="connsiteY47" fmla="*/ 1246909 h 2560320"/>
              <a:gd name="connsiteX48" fmla="*/ 1379913 w 2626822"/>
              <a:gd name="connsiteY48" fmla="*/ 1280160 h 2560320"/>
              <a:gd name="connsiteX49" fmla="*/ 1421476 w 2626822"/>
              <a:gd name="connsiteY49" fmla="*/ 1313411 h 2560320"/>
              <a:gd name="connsiteX50" fmla="*/ 1463040 w 2626822"/>
              <a:gd name="connsiteY50" fmla="*/ 1346662 h 2560320"/>
              <a:gd name="connsiteX51" fmla="*/ 1487978 w 2626822"/>
              <a:gd name="connsiteY51" fmla="*/ 1396538 h 2560320"/>
              <a:gd name="connsiteX52" fmla="*/ 1504604 w 2626822"/>
              <a:gd name="connsiteY52" fmla="*/ 1413164 h 2560320"/>
              <a:gd name="connsiteX53" fmla="*/ 1529542 w 2626822"/>
              <a:gd name="connsiteY53" fmla="*/ 1463040 h 2560320"/>
              <a:gd name="connsiteX54" fmla="*/ 1546167 w 2626822"/>
              <a:gd name="connsiteY54" fmla="*/ 1487978 h 2560320"/>
              <a:gd name="connsiteX55" fmla="*/ 1554480 w 2626822"/>
              <a:gd name="connsiteY55" fmla="*/ 1512916 h 2560320"/>
              <a:gd name="connsiteX56" fmla="*/ 1571106 w 2626822"/>
              <a:gd name="connsiteY56" fmla="*/ 1571105 h 2560320"/>
              <a:gd name="connsiteX57" fmla="*/ 1587731 w 2626822"/>
              <a:gd name="connsiteY57" fmla="*/ 1596044 h 2560320"/>
              <a:gd name="connsiteX58" fmla="*/ 1596044 w 2626822"/>
              <a:gd name="connsiteY58" fmla="*/ 1620982 h 2560320"/>
              <a:gd name="connsiteX59" fmla="*/ 1629295 w 2626822"/>
              <a:gd name="connsiteY59" fmla="*/ 1662545 h 2560320"/>
              <a:gd name="connsiteX60" fmla="*/ 1662546 w 2626822"/>
              <a:gd name="connsiteY60" fmla="*/ 1704109 h 2560320"/>
              <a:gd name="connsiteX61" fmla="*/ 1670858 w 2626822"/>
              <a:gd name="connsiteY61" fmla="*/ 1729047 h 2560320"/>
              <a:gd name="connsiteX62" fmla="*/ 1712422 w 2626822"/>
              <a:gd name="connsiteY62" fmla="*/ 1770611 h 2560320"/>
              <a:gd name="connsiteX63" fmla="*/ 1753986 w 2626822"/>
              <a:gd name="connsiteY63" fmla="*/ 1828800 h 2560320"/>
              <a:gd name="connsiteX64" fmla="*/ 1803862 w 2626822"/>
              <a:gd name="connsiteY64" fmla="*/ 1886989 h 2560320"/>
              <a:gd name="connsiteX65" fmla="*/ 1837113 w 2626822"/>
              <a:gd name="connsiteY65" fmla="*/ 1920240 h 2560320"/>
              <a:gd name="connsiteX66" fmla="*/ 1862051 w 2626822"/>
              <a:gd name="connsiteY66" fmla="*/ 1936865 h 2560320"/>
              <a:gd name="connsiteX67" fmla="*/ 1903615 w 2626822"/>
              <a:gd name="connsiteY67" fmla="*/ 1961804 h 2560320"/>
              <a:gd name="connsiteX68" fmla="*/ 1953491 w 2626822"/>
              <a:gd name="connsiteY68" fmla="*/ 2003367 h 2560320"/>
              <a:gd name="connsiteX69" fmla="*/ 1970116 w 2626822"/>
              <a:gd name="connsiteY69" fmla="*/ 2019993 h 2560320"/>
              <a:gd name="connsiteX70" fmla="*/ 1995055 w 2626822"/>
              <a:gd name="connsiteY70" fmla="*/ 2028305 h 2560320"/>
              <a:gd name="connsiteX71" fmla="*/ 2069869 w 2626822"/>
              <a:gd name="connsiteY71" fmla="*/ 2069869 h 2560320"/>
              <a:gd name="connsiteX72" fmla="*/ 2111433 w 2626822"/>
              <a:gd name="connsiteY72" fmla="*/ 2094807 h 2560320"/>
              <a:gd name="connsiteX73" fmla="*/ 2144684 w 2626822"/>
              <a:gd name="connsiteY73" fmla="*/ 2128058 h 2560320"/>
              <a:gd name="connsiteX74" fmla="*/ 2194560 w 2626822"/>
              <a:gd name="connsiteY74" fmla="*/ 2152996 h 2560320"/>
              <a:gd name="connsiteX75" fmla="*/ 2211186 w 2626822"/>
              <a:gd name="connsiteY75" fmla="*/ 2169622 h 2560320"/>
              <a:gd name="connsiteX76" fmla="*/ 2227811 w 2626822"/>
              <a:gd name="connsiteY76" fmla="*/ 2194560 h 2560320"/>
              <a:gd name="connsiteX77" fmla="*/ 2252749 w 2626822"/>
              <a:gd name="connsiteY77" fmla="*/ 2202873 h 2560320"/>
              <a:gd name="connsiteX78" fmla="*/ 2302626 w 2626822"/>
              <a:gd name="connsiteY78" fmla="*/ 2236124 h 2560320"/>
              <a:gd name="connsiteX79" fmla="*/ 2327564 w 2626822"/>
              <a:gd name="connsiteY79" fmla="*/ 2252749 h 2560320"/>
              <a:gd name="connsiteX80" fmla="*/ 2344189 w 2626822"/>
              <a:gd name="connsiteY80" fmla="*/ 2269375 h 2560320"/>
              <a:gd name="connsiteX81" fmla="*/ 2369127 w 2626822"/>
              <a:gd name="connsiteY81" fmla="*/ 2277687 h 2560320"/>
              <a:gd name="connsiteX82" fmla="*/ 2410691 w 2626822"/>
              <a:gd name="connsiteY82" fmla="*/ 2310938 h 2560320"/>
              <a:gd name="connsiteX83" fmla="*/ 2443942 w 2626822"/>
              <a:gd name="connsiteY83" fmla="*/ 2344189 h 2560320"/>
              <a:gd name="connsiteX84" fmla="*/ 2460567 w 2626822"/>
              <a:gd name="connsiteY84" fmla="*/ 2360815 h 2560320"/>
              <a:gd name="connsiteX85" fmla="*/ 2485506 w 2626822"/>
              <a:gd name="connsiteY85" fmla="*/ 2402378 h 2560320"/>
              <a:gd name="connsiteX86" fmla="*/ 2493818 w 2626822"/>
              <a:gd name="connsiteY86" fmla="*/ 2427316 h 2560320"/>
              <a:gd name="connsiteX87" fmla="*/ 2510444 w 2626822"/>
              <a:gd name="connsiteY87" fmla="*/ 2443942 h 2560320"/>
              <a:gd name="connsiteX88" fmla="*/ 2560320 w 2626822"/>
              <a:gd name="connsiteY88" fmla="*/ 2502131 h 2560320"/>
              <a:gd name="connsiteX89" fmla="*/ 2576946 w 2626822"/>
              <a:gd name="connsiteY89" fmla="*/ 2518756 h 2560320"/>
              <a:gd name="connsiteX90" fmla="*/ 2601884 w 2626822"/>
              <a:gd name="connsiteY90" fmla="*/ 2527069 h 2560320"/>
              <a:gd name="connsiteX91" fmla="*/ 2626822 w 2626822"/>
              <a:gd name="connsiteY91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626822" h="2560320">
                <a:moveTo>
                  <a:pt x="0" y="0"/>
                </a:moveTo>
                <a:cubicBezTo>
                  <a:pt x="13855" y="8313"/>
                  <a:pt x="27113" y="17712"/>
                  <a:pt x="41564" y="24938"/>
                </a:cubicBezTo>
                <a:cubicBezTo>
                  <a:pt x="49401" y="28857"/>
                  <a:pt x="58665" y="29332"/>
                  <a:pt x="66502" y="33251"/>
                </a:cubicBezTo>
                <a:cubicBezTo>
                  <a:pt x="130960" y="65480"/>
                  <a:pt x="53695" y="37294"/>
                  <a:pt x="116378" y="58189"/>
                </a:cubicBezTo>
                <a:cubicBezTo>
                  <a:pt x="123927" y="69512"/>
                  <a:pt x="136471" y="91858"/>
                  <a:pt x="149629" y="99753"/>
                </a:cubicBezTo>
                <a:cubicBezTo>
                  <a:pt x="157143" y="104261"/>
                  <a:pt x="166254" y="105294"/>
                  <a:pt x="174567" y="108065"/>
                </a:cubicBezTo>
                <a:cubicBezTo>
                  <a:pt x="212678" y="165233"/>
                  <a:pt x="188862" y="151623"/>
                  <a:pt x="232756" y="166255"/>
                </a:cubicBezTo>
                <a:lnTo>
                  <a:pt x="274320" y="207818"/>
                </a:lnTo>
                <a:cubicBezTo>
                  <a:pt x="279862" y="213360"/>
                  <a:pt x="284425" y="220097"/>
                  <a:pt x="290946" y="224444"/>
                </a:cubicBezTo>
                <a:cubicBezTo>
                  <a:pt x="299259" y="229986"/>
                  <a:pt x="308365" y="234490"/>
                  <a:pt x="315884" y="241069"/>
                </a:cubicBezTo>
                <a:cubicBezTo>
                  <a:pt x="330629" y="253971"/>
                  <a:pt x="341144" y="271765"/>
                  <a:pt x="357447" y="282633"/>
                </a:cubicBezTo>
                <a:cubicBezTo>
                  <a:pt x="365760" y="288175"/>
                  <a:pt x="374584" y="293017"/>
                  <a:pt x="382386" y="299258"/>
                </a:cubicBezTo>
                <a:cubicBezTo>
                  <a:pt x="388506" y="304154"/>
                  <a:pt x="392891" y="310988"/>
                  <a:pt x="399011" y="315884"/>
                </a:cubicBezTo>
                <a:cubicBezTo>
                  <a:pt x="406812" y="322125"/>
                  <a:pt x="416148" y="326268"/>
                  <a:pt x="423949" y="332509"/>
                </a:cubicBezTo>
                <a:cubicBezTo>
                  <a:pt x="430069" y="337405"/>
                  <a:pt x="433854" y="345103"/>
                  <a:pt x="440575" y="349135"/>
                </a:cubicBezTo>
                <a:cubicBezTo>
                  <a:pt x="448089" y="353643"/>
                  <a:pt x="457200" y="354676"/>
                  <a:pt x="465513" y="357447"/>
                </a:cubicBezTo>
                <a:cubicBezTo>
                  <a:pt x="471055" y="362989"/>
                  <a:pt x="475418" y="370041"/>
                  <a:pt x="482138" y="374073"/>
                </a:cubicBezTo>
                <a:cubicBezTo>
                  <a:pt x="489652" y="378581"/>
                  <a:pt x="500234" y="376911"/>
                  <a:pt x="507076" y="382385"/>
                </a:cubicBezTo>
                <a:cubicBezTo>
                  <a:pt x="514878" y="388626"/>
                  <a:pt x="516637" y="400259"/>
                  <a:pt x="523702" y="407324"/>
                </a:cubicBezTo>
                <a:cubicBezTo>
                  <a:pt x="530766" y="414388"/>
                  <a:pt x="540839" y="417708"/>
                  <a:pt x="548640" y="423949"/>
                </a:cubicBezTo>
                <a:cubicBezTo>
                  <a:pt x="589774" y="456856"/>
                  <a:pt x="538684" y="422306"/>
                  <a:pt x="581891" y="465513"/>
                </a:cubicBezTo>
                <a:cubicBezTo>
                  <a:pt x="625098" y="508720"/>
                  <a:pt x="590548" y="457630"/>
                  <a:pt x="623455" y="498764"/>
                </a:cubicBezTo>
                <a:cubicBezTo>
                  <a:pt x="629696" y="506565"/>
                  <a:pt x="633839" y="515901"/>
                  <a:pt x="640080" y="523702"/>
                </a:cubicBezTo>
                <a:cubicBezTo>
                  <a:pt x="653615" y="540621"/>
                  <a:pt x="663131" y="544610"/>
                  <a:pt x="681644" y="556953"/>
                </a:cubicBezTo>
                <a:cubicBezTo>
                  <a:pt x="706963" y="594932"/>
                  <a:pt x="691206" y="574829"/>
                  <a:pt x="731520" y="615142"/>
                </a:cubicBezTo>
                <a:lnTo>
                  <a:pt x="764771" y="648393"/>
                </a:lnTo>
                <a:cubicBezTo>
                  <a:pt x="785743" y="679852"/>
                  <a:pt x="774331" y="666267"/>
                  <a:pt x="798022" y="689956"/>
                </a:cubicBezTo>
                <a:lnTo>
                  <a:pt x="822960" y="764771"/>
                </a:lnTo>
                <a:lnTo>
                  <a:pt x="831273" y="789709"/>
                </a:lnTo>
                <a:cubicBezTo>
                  <a:pt x="834044" y="798022"/>
                  <a:pt x="833390" y="808451"/>
                  <a:pt x="839586" y="814647"/>
                </a:cubicBezTo>
                <a:lnTo>
                  <a:pt x="856211" y="831273"/>
                </a:lnTo>
                <a:cubicBezTo>
                  <a:pt x="864991" y="857612"/>
                  <a:pt x="862733" y="858129"/>
                  <a:pt x="881149" y="881149"/>
                </a:cubicBezTo>
                <a:cubicBezTo>
                  <a:pt x="886045" y="887269"/>
                  <a:pt x="892879" y="891655"/>
                  <a:pt x="897775" y="897775"/>
                </a:cubicBezTo>
                <a:cubicBezTo>
                  <a:pt x="904016" y="905576"/>
                  <a:pt x="907898" y="915128"/>
                  <a:pt x="914400" y="922713"/>
                </a:cubicBezTo>
                <a:cubicBezTo>
                  <a:pt x="924601" y="934614"/>
                  <a:pt x="938956" y="942922"/>
                  <a:pt x="947651" y="955964"/>
                </a:cubicBezTo>
                <a:cubicBezTo>
                  <a:pt x="972970" y="993943"/>
                  <a:pt x="957213" y="973840"/>
                  <a:pt x="997527" y="1014153"/>
                </a:cubicBezTo>
                <a:cubicBezTo>
                  <a:pt x="1003069" y="1019695"/>
                  <a:pt x="1007632" y="1026431"/>
                  <a:pt x="1014153" y="1030778"/>
                </a:cubicBezTo>
                <a:cubicBezTo>
                  <a:pt x="1030778" y="1041862"/>
                  <a:pt x="1049900" y="1049900"/>
                  <a:pt x="1064029" y="1064029"/>
                </a:cubicBezTo>
                <a:cubicBezTo>
                  <a:pt x="1079493" y="1079493"/>
                  <a:pt x="1084619" y="1086793"/>
                  <a:pt x="1105593" y="1097280"/>
                </a:cubicBezTo>
                <a:cubicBezTo>
                  <a:pt x="1113430" y="1101199"/>
                  <a:pt x="1122694" y="1101674"/>
                  <a:pt x="1130531" y="1105593"/>
                </a:cubicBezTo>
                <a:cubicBezTo>
                  <a:pt x="1139467" y="1110061"/>
                  <a:pt x="1147668" y="1115977"/>
                  <a:pt x="1155469" y="1122218"/>
                </a:cubicBezTo>
                <a:cubicBezTo>
                  <a:pt x="1161589" y="1127114"/>
                  <a:pt x="1165374" y="1134812"/>
                  <a:pt x="1172095" y="1138844"/>
                </a:cubicBezTo>
                <a:cubicBezTo>
                  <a:pt x="1179609" y="1143352"/>
                  <a:pt x="1188720" y="1144385"/>
                  <a:pt x="1197033" y="1147156"/>
                </a:cubicBezTo>
                <a:cubicBezTo>
                  <a:pt x="1239152" y="1189278"/>
                  <a:pt x="1184646" y="1139726"/>
                  <a:pt x="1238596" y="1172095"/>
                </a:cubicBezTo>
                <a:cubicBezTo>
                  <a:pt x="1245316" y="1176127"/>
                  <a:pt x="1249102" y="1183824"/>
                  <a:pt x="1255222" y="1188720"/>
                </a:cubicBezTo>
                <a:cubicBezTo>
                  <a:pt x="1263023" y="1194961"/>
                  <a:pt x="1272359" y="1199104"/>
                  <a:pt x="1280160" y="1205345"/>
                </a:cubicBezTo>
                <a:cubicBezTo>
                  <a:pt x="1286280" y="1210241"/>
                  <a:pt x="1290666" y="1217075"/>
                  <a:pt x="1296786" y="1221971"/>
                </a:cubicBezTo>
                <a:cubicBezTo>
                  <a:pt x="1319806" y="1240387"/>
                  <a:pt x="1320323" y="1238129"/>
                  <a:pt x="1346662" y="1246909"/>
                </a:cubicBezTo>
                <a:cubicBezTo>
                  <a:pt x="1357746" y="1257993"/>
                  <a:pt x="1366871" y="1271465"/>
                  <a:pt x="1379913" y="1280160"/>
                </a:cubicBezTo>
                <a:cubicBezTo>
                  <a:pt x="1456680" y="1331337"/>
                  <a:pt x="1362244" y="1266026"/>
                  <a:pt x="1421476" y="1313411"/>
                </a:cubicBezTo>
                <a:cubicBezTo>
                  <a:pt x="1473908" y="1355357"/>
                  <a:pt x="1422899" y="1306518"/>
                  <a:pt x="1463040" y="1346662"/>
                </a:cubicBezTo>
                <a:cubicBezTo>
                  <a:pt x="1471820" y="1373001"/>
                  <a:pt x="1469562" y="1373518"/>
                  <a:pt x="1487978" y="1396538"/>
                </a:cubicBezTo>
                <a:cubicBezTo>
                  <a:pt x="1492874" y="1402658"/>
                  <a:pt x="1499708" y="1407044"/>
                  <a:pt x="1504604" y="1413164"/>
                </a:cubicBezTo>
                <a:cubicBezTo>
                  <a:pt x="1536366" y="1452866"/>
                  <a:pt x="1509057" y="1422070"/>
                  <a:pt x="1529542" y="1463040"/>
                </a:cubicBezTo>
                <a:cubicBezTo>
                  <a:pt x="1534010" y="1471976"/>
                  <a:pt x="1541699" y="1479042"/>
                  <a:pt x="1546167" y="1487978"/>
                </a:cubicBezTo>
                <a:cubicBezTo>
                  <a:pt x="1550086" y="1495815"/>
                  <a:pt x="1552073" y="1504491"/>
                  <a:pt x="1554480" y="1512916"/>
                </a:cubicBezTo>
                <a:cubicBezTo>
                  <a:pt x="1558032" y="1525348"/>
                  <a:pt x="1564461" y="1557816"/>
                  <a:pt x="1571106" y="1571105"/>
                </a:cubicBezTo>
                <a:cubicBezTo>
                  <a:pt x="1575574" y="1580041"/>
                  <a:pt x="1583263" y="1587108"/>
                  <a:pt x="1587731" y="1596044"/>
                </a:cubicBezTo>
                <a:cubicBezTo>
                  <a:pt x="1591650" y="1603881"/>
                  <a:pt x="1592125" y="1613145"/>
                  <a:pt x="1596044" y="1620982"/>
                </a:cubicBezTo>
                <a:cubicBezTo>
                  <a:pt x="1613105" y="1655103"/>
                  <a:pt x="1608673" y="1636767"/>
                  <a:pt x="1629295" y="1662545"/>
                </a:cubicBezTo>
                <a:cubicBezTo>
                  <a:pt x="1671241" y="1714977"/>
                  <a:pt x="1622402" y="1663968"/>
                  <a:pt x="1662546" y="1704109"/>
                </a:cubicBezTo>
                <a:cubicBezTo>
                  <a:pt x="1665317" y="1712422"/>
                  <a:pt x="1665601" y="1722037"/>
                  <a:pt x="1670858" y="1729047"/>
                </a:cubicBezTo>
                <a:cubicBezTo>
                  <a:pt x="1682614" y="1744722"/>
                  <a:pt x="1712422" y="1770611"/>
                  <a:pt x="1712422" y="1770611"/>
                </a:cubicBezTo>
                <a:cubicBezTo>
                  <a:pt x="1733044" y="1832473"/>
                  <a:pt x="1701388" y="1749901"/>
                  <a:pt x="1753986" y="1828800"/>
                </a:cubicBezTo>
                <a:cubicBezTo>
                  <a:pt x="1779307" y="1866782"/>
                  <a:pt x="1763545" y="1846671"/>
                  <a:pt x="1803862" y="1886989"/>
                </a:cubicBezTo>
                <a:lnTo>
                  <a:pt x="1837113" y="1920240"/>
                </a:lnTo>
                <a:cubicBezTo>
                  <a:pt x="1845426" y="1925782"/>
                  <a:pt x="1854250" y="1930624"/>
                  <a:pt x="1862051" y="1936865"/>
                </a:cubicBezTo>
                <a:cubicBezTo>
                  <a:pt x="1894654" y="1962948"/>
                  <a:pt x="1860304" y="1947367"/>
                  <a:pt x="1903615" y="1961804"/>
                </a:cubicBezTo>
                <a:cubicBezTo>
                  <a:pt x="1962861" y="2021050"/>
                  <a:pt x="1895619" y="1957068"/>
                  <a:pt x="1953491" y="2003367"/>
                </a:cubicBezTo>
                <a:cubicBezTo>
                  <a:pt x="1959611" y="2008263"/>
                  <a:pt x="1963396" y="2015961"/>
                  <a:pt x="1970116" y="2019993"/>
                </a:cubicBezTo>
                <a:cubicBezTo>
                  <a:pt x="1977630" y="2024501"/>
                  <a:pt x="1986742" y="2025534"/>
                  <a:pt x="1995055" y="2028305"/>
                </a:cubicBezTo>
                <a:cubicBezTo>
                  <a:pt x="2052222" y="2066417"/>
                  <a:pt x="2025975" y="2055237"/>
                  <a:pt x="2069869" y="2069869"/>
                </a:cubicBezTo>
                <a:cubicBezTo>
                  <a:pt x="2131301" y="2131301"/>
                  <a:pt x="2035895" y="2040852"/>
                  <a:pt x="2111433" y="2094807"/>
                </a:cubicBezTo>
                <a:cubicBezTo>
                  <a:pt x="2124188" y="2103918"/>
                  <a:pt x="2129814" y="2123101"/>
                  <a:pt x="2144684" y="2128058"/>
                </a:cubicBezTo>
                <a:cubicBezTo>
                  <a:pt x="2171023" y="2136838"/>
                  <a:pt x="2171540" y="2134580"/>
                  <a:pt x="2194560" y="2152996"/>
                </a:cubicBezTo>
                <a:cubicBezTo>
                  <a:pt x="2200680" y="2157892"/>
                  <a:pt x="2206290" y="2163502"/>
                  <a:pt x="2211186" y="2169622"/>
                </a:cubicBezTo>
                <a:cubicBezTo>
                  <a:pt x="2217427" y="2177423"/>
                  <a:pt x="2220010" y="2188319"/>
                  <a:pt x="2227811" y="2194560"/>
                </a:cubicBezTo>
                <a:cubicBezTo>
                  <a:pt x="2234653" y="2200034"/>
                  <a:pt x="2245089" y="2198618"/>
                  <a:pt x="2252749" y="2202873"/>
                </a:cubicBezTo>
                <a:cubicBezTo>
                  <a:pt x="2270216" y="2212577"/>
                  <a:pt x="2286000" y="2225040"/>
                  <a:pt x="2302626" y="2236124"/>
                </a:cubicBezTo>
                <a:cubicBezTo>
                  <a:pt x="2310939" y="2241666"/>
                  <a:pt x="2320500" y="2245684"/>
                  <a:pt x="2327564" y="2252749"/>
                </a:cubicBezTo>
                <a:cubicBezTo>
                  <a:pt x="2333106" y="2258291"/>
                  <a:pt x="2337469" y="2265343"/>
                  <a:pt x="2344189" y="2269375"/>
                </a:cubicBezTo>
                <a:cubicBezTo>
                  <a:pt x="2351703" y="2273883"/>
                  <a:pt x="2360814" y="2274916"/>
                  <a:pt x="2369127" y="2277687"/>
                </a:cubicBezTo>
                <a:cubicBezTo>
                  <a:pt x="2425724" y="2334284"/>
                  <a:pt x="2337286" y="2248019"/>
                  <a:pt x="2410691" y="2310938"/>
                </a:cubicBezTo>
                <a:cubicBezTo>
                  <a:pt x="2422592" y="2321139"/>
                  <a:pt x="2432858" y="2333105"/>
                  <a:pt x="2443942" y="2344189"/>
                </a:cubicBezTo>
                <a:lnTo>
                  <a:pt x="2460567" y="2360815"/>
                </a:lnTo>
                <a:cubicBezTo>
                  <a:pt x="2484118" y="2431466"/>
                  <a:pt x="2451271" y="2345320"/>
                  <a:pt x="2485506" y="2402378"/>
                </a:cubicBezTo>
                <a:cubicBezTo>
                  <a:pt x="2490014" y="2409892"/>
                  <a:pt x="2489310" y="2419802"/>
                  <a:pt x="2493818" y="2427316"/>
                </a:cubicBezTo>
                <a:cubicBezTo>
                  <a:pt x="2497850" y="2434037"/>
                  <a:pt x="2505548" y="2437822"/>
                  <a:pt x="2510444" y="2443942"/>
                </a:cubicBezTo>
                <a:cubicBezTo>
                  <a:pt x="2561081" y="2507238"/>
                  <a:pt x="2480283" y="2422096"/>
                  <a:pt x="2560320" y="2502131"/>
                </a:cubicBezTo>
                <a:cubicBezTo>
                  <a:pt x="2565862" y="2507673"/>
                  <a:pt x="2569511" y="2516278"/>
                  <a:pt x="2576946" y="2518756"/>
                </a:cubicBezTo>
                <a:lnTo>
                  <a:pt x="2601884" y="2527069"/>
                </a:lnTo>
                <a:cubicBezTo>
                  <a:pt x="2612155" y="2557885"/>
                  <a:pt x="2602359" y="2548088"/>
                  <a:pt x="2626822" y="256032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39" name="Freeform 38"/>
          <p:cNvSpPr/>
          <p:nvPr/>
        </p:nvSpPr>
        <p:spPr>
          <a:xfrm>
            <a:off x="6026727" y="2784764"/>
            <a:ext cx="1005840" cy="590203"/>
          </a:xfrm>
          <a:custGeom>
            <a:avLst/>
            <a:gdLst>
              <a:gd name="connsiteX0" fmla="*/ 1005840 w 1005840"/>
              <a:gd name="connsiteY0" fmla="*/ 149629 h 590203"/>
              <a:gd name="connsiteX1" fmla="*/ 972589 w 1005840"/>
              <a:gd name="connsiteY1" fmla="*/ 191192 h 590203"/>
              <a:gd name="connsiteX2" fmla="*/ 955964 w 1005840"/>
              <a:gd name="connsiteY2" fmla="*/ 207818 h 590203"/>
              <a:gd name="connsiteX3" fmla="*/ 906088 w 1005840"/>
              <a:gd name="connsiteY3" fmla="*/ 224443 h 590203"/>
              <a:gd name="connsiteX4" fmla="*/ 881149 w 1005840"/>
              <a:gd name="connsiteY4" fmla="*/ 241069 h 590203"/>
              <a:gd name="connsiteX5" fmla="*/ 864524 w 1005840"/>
              <a:gd name="connsiteY5" fmla="*/ 266007 h 590203"/>
              <a:gd name="connsiteX6" fmla="*/ 847898 w 1005840"/>
              <a:gd name="connsiteY6" fmla="*/ 282632 h 590203"/>
              <a:gd name="connsiteX7" fmla="*/ 831273 w 1005840"/>
              <a:gd name="connsiteY7" fmla="*/ 332509 h 590203"/>
              <a:gd name="connsiteX8" fmla="*/ 822960 w 1005840"/>
              <a:gd name="connsiteY8" fmla="*/ 357447 h 590203"/>
              <a:gd name="connsiteX9" fmla="*/ 773084 w 1005840"/>
              <a:gd name="connsiteY9" fmla="*/ 423949 h 590203"/>
              <a:gd name="connsiteX10" fmla="*/ 748146 w 1005840"/>
              <a:gd name="connsiteY10" fmla="*/ 440574 h 590203"/>
              <a:gd name="connsiteX11" fmla="*/ 723208 w 1005840"/>
              <a:gd name="connsiteY11" fmla="*/ 448887 h 590203"/>
              <a:gd name="connsiteX12" fmla="*/ 656706 w 1005840"/>
              <a:gd name="connsiteY12" fmla="*/ 482138 h 590203"/>
              <a:gd name="connsiteX13" fmla="*/ 606829 w 1005840"/>
              <a:gd name="connsiteY13" fmla="*/ 498763 h 590203"/>
              <a:gd name="connsiteX14" fmla="*/ 573578 w 1005840"/>
              <a:gd name="connsiteY14" fmla="*/ 507076 h 590203"/>
              <a:gd name="connsiteX15" fmla="*/ 523702 w 1005840"/>
              <a:gd name="connsiteY15" fmla="*/ 532014 h 590203"/>
              <a:gd name="connsiteX16" fmla="*/ 473826 w 1005840"/>
              <a:gd name="connsiteY16" fmla="*/ 548640 h 590203"/>
              <a:gd name="connsiteX17" fmla="*/ 448888 w 1005840"/>
              <a:gd name="connsiteY17" fmla="*/ 556952 h 590203"/>
              <a:gd name="connsiteX18" fmla="*/ 357448 w 1005840"/>
              <a:gd name="connsiteY18" fmla="*/ 565265 h 590203"/>
              <a:gd name="connsiteX19" fmla="*/ 307571 w 1005840"/>
              <a:gd name="connsiteY19" fmla="*/ 581891 h 590203"/>
              <a:gd name="connsiteX20" fmla="*/ 282633 w 1005840"/>
              <a:gd name="connsiteY20" fmla="*/ 590203 h 590203"/>
              <a:gd name="connsiteX21" fmla="*/ 58189 w 1005840"/>
              <a:gd name="connsiteY21" fmla="*/ 581891 h 590203"/>
              <a:gd name="connsiteX22" fmla="*/ 24938 w 1005840"/>
              <a:gd name="connsiteY22" fmla="*/ 548640 h 590203"/>
              <a:gd name="connsiteX23" fmla="*/ 16626 w 1005840"/>
              <a:gd name="connsiteY23" fmla="*/ 515389 h 590203"/>
              <a:gd name="connsiteX24" fmla="*/ 0 w 1005840"/>
              <a:gd name="connsiteY24" fmla="*/ 465512 h 590203"/>
              <a:gd name="connsiteX25" fmla="*/ 8313 w 1005840"/>
              <a:gd name="connsiteY25" fmla="*/ 332509 h 590203"/>
              <a:gd name="connsiteX26" fmla="*/ 16626 w 1005840"/>
              <a:gd name="connsiteY26" fmla="*/ 307571 h 590203"/>
              <a:gd name="connsiteX27" fmla="*/ 49877 w 1005840"/>
              <a:gd name="connsiteY27" fmla="*/ 274320 h 590203"/>
              <a:gd name="connsiteX28" fmla="*/ 58189 w 1005840"/>
              <a:gd name="connsiteY28" fmla="*/ 249381 h 590203"/>
              <a:gd name="connsiteX29" fmla="*/ 99753 w 1005840"/>
              <a:gd name="connsiteY29" fmla="*/ 207818 h 590203"/>
              <a:gd name="connsiteX30" fmla="*/ 116378 w 1005840"/>
              <a:gd name="connsiteY30" fmla="*/ 191192 h 590203"/>
              <a:gd name="connsiteX31" fmla="*/ 166255 w 1005840"/>
              <a:gd name="connsiteY31" fmla="*/ 174567 h 590203"/>
              <a:gd name="connsiteX32" fmla="*/ 191193 w 1005840"/>
              <a:gd name="connsiteY32" fmla="*/ 166254 h 590203"/>
              <a:gd name="connsiteX33" fmla="*/ 216131 w 1005840"/>
              <a:gd name="connsiteY33" fmla="*/ 149629 h 590203"/>
              <a:gd name="connsiteX34" fmla="*/ 266008 w 1005840"/>
              <a:gd name="connsiteY34" fmla="*/ 133003 h 590203"/>
              <a:gd name="connsiteX35" fmla="*/ 290946 w 1005840"/>
              <a:gd name="connsiteY35" fmla="*/ 116378 h 590203"/>
              <a:gd name="connsiteX36" fmla="*/ 307571 w 1005840"/>
              <a:gd name="connsiteY36" fmla="*/ 99752 h 590203"/>
              <a:gd name="connsiteX37" fmla="*/ 332509 w 1005840"/>
              <a:gd name="connsiteY37" fmla="*/ 91440 h 590203"/>
              <a:gd name="connsiteX38" fmla="*/ 349135 w 1005840"/>
              <a:gd name="connsiteY38" fmla="*/ 74814 h 590203"/>
              <a:gd name="connsiteX39" fmla="*/ 399011 w 1005840"/>
              <a:gd name="connsiteY39" fmla="*/ 58189 h 590203"/>
              <a:gd name="connsiteX40" fmla="*/ 440575 w 1005840"/>
              <a:gd name="connsiteY40" fmla="*/ 24938 h 590203"/>
              <a:gd name="connsiteX41" fmla="*/ 457200 w 1005840"/>
              <a:gd name="connsiteY41" fmla="*/ 8312 h 590203"/>
              <a:gd name="connsiteX42" fmla="*/ 482138 w 1005840"/>
              <a:gd name="connsiteY42" fmla="*/ 0 h 59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05840" h="590203">
                <a:moveTo>
                  <a:pt x="1005840" y="149629"/>
                </a:moveTo>
                <a:cubicBezTo>
                  <a:pt x="994756" y="163483"/>
                  <a:pt x="984136" y="177721"/>
                  <a:pt x="972589" y="191192"/>
                </a:cubicBezTo>
                <a:cubicBezTo>
                  <a:pt x="967489" y="197143"/>
                  <a:pt x="962974" y="204313"/>
                  <a:pt x="955964" y="207818"/>
                </a:cubicBezTo>
                <a:cubicBezTo>
                  <a:pt x="940290" y="215655"/>
                  <a:pt x="906088" y="224443"/>
                  <a:pt x="906088" y="224443"/>
                </a:cubicBezTo>
                <a:cubicBezTo>
                  <a:pt x="897775" y="229985"/>
                  <a:pt x="888214" y="234004"/>
                  <a:pt x="881149" y="241069"/>
                </a:cubicBezTo>
                <a:cubicBezTo>
                  <a:pt x="874085" y="248133"/>
                  <a:pt x="870765" y="258206"/>
                  <a:pt x="864524" y="266007"/>
                </a:cubicBezTo>
                <a:cubicBezTo>
                  <a:pt x="859628" y="272127"/>
                  <a:pt x="853440" y="277090"/>
                  <a:pt x="847898" y="282632"/>
                </a:cubicBezTo>
                <a:lnTo>
                  <a:pt x="831273" y="332509"/>
                </a:lnTo>
                <a:cubicBezTo>
                  <a:pt x="828502" y="340822"/>
                  <a:pt x="827821" y="350156"/>
                  <a:pt x="822960" y="357447"/>
                </a:cubicBezTo>
                <a:cubicBezTo>
                  <a:pt x="807769" y="380233"/>
                  <a:pt x="795048" y="406377"/>
                  <a:pt x="773084" y="423949"/>
                </a:cubicBezTo>
                <a:cubicBezTo>
                  <a:pt x="765283" y="430190"/>
                  <a:pt x="757082" y="436106"/>
                  <a:pt x="748146" y="440574"/>
                </a:cubicBezTo>
                <a:cubicBezTo>
                  <a:pt x="740309" y="444493"/>
                  <a:pt x="731521" y="446116"/>
                  <a:pt x="723208" y="448887"/>
                </a:cubicBezTo>
                <a:cubicBezTo>
                  <a:pt x="694190" y="477903"/>
                  <a:pt x="714017" y="463034"/>
                  <a:pt x="656706" y="482138"/>
                </a:cubicBezTo>
                <a:lnTo>
                  <a:pt x="606829" y="498763"/>
                </a:lnTo>
                <a:cubicBezTo>
                  <a:pt x="595745" y="501534"/>
                  <a:pt x="584563" y="503937"/>
                  <a:pt x="573578" y="507076"/>
                </a:cubicBezTo>
                <a:cubicBezTo>
                  <a:pt x="509916" y="525266"/>
                  <a:pt x="589276" y="502870"/>
                  <a:pt x="523702" y="532014"/>
                </a:cubicBezTo>
                <a:cubicBezTo>
                  <a:pt x="507688" y="539132"/>
                  <a:pt x="490451" y="543098"/>
                  <a:pt x="473826" y="548640"/>
                </a:cubicBezTo>
                <a:cubicBezTo>
                  <a:pt x="465513" y="551411"/>
                  <a:pt x="457614" y="556159"/>
                  <a:pt x="448888" y="556952"/>
                </a:cubicBezTo>
                <a:lnTo>
                  <a:pt x="357448" y="565265"/>
                </a:lnTo>
                <a:lnTo>
                  <a:pt x="307571" y="581891"/>
                </a:lnTo>
                <a:lnTo>
                  <a:pt x="282633" y="590203"/>
                </a:lnTo>
                <a:cubicBezTo>
                  <a:pt x="207818" y="587432"/>
                  <a:pt x="132100" y="593812"/>
                  <a:pt x="58189" y="581891"/>
                </a:cubicBezTo>
                <a:cubicBezTo>
                  <a:pt x="42714" y="579395"/>
                  <a:pt x="24938" y="548640"/>
                  <a:pt x="24938" y="548640"/>
                </a:cubicBezTo>
                <a:cubicBezTo>
                  <a:pt x="22167" y="537556"/>
                  <a:pt x="19909" y="526332"/>
                  <a:pt x="16626" y="515389"/>
                </a:cubicBezTo>
                <a:cubicBezTo>
                  <a:pt x="11590" y="498603"/>
                  <a:pt x="0" y="465512"/>
                  <a:pt x="0" y="465512"/>
                </a:cubicBezTo>
                <a:cubicBezTo>
                  <a:pt x="2771" y="421178"/>
                  <a:pt x="3663" y="376686"/>
                  <a:pt x="8313" y="332509"/>
                </a:cubicBezTo>
                <a:cubicBezTo>
                  <a:pt x="9230" y="323795"/>
                  <a:pt x="11533" y="314701"/>
                  <a:pt x="16626" y="307571"/>
                </a:cubicBezTo>
                <a:cubicBezTo>
                  <a:pt x="25737" y="294816"/>
                  <a:pt x="49877" y="274320"/>
                  <a:pt x="49877" y="274320"/>
                </a:cubicBezTo>
                <a:cubicBezTo>
                  <a:pt x="52648" y="266007"/>
                  <a:pt x="52931" y="256391"/>
                  <a:pt x="58189" y="249381"/>
                </a:cubicBezTo>
                <a:cubicBezTo>
                  <a:pt x="69945" y="233706"/>
                  <a:pt x="85898" y="221673"/>
                  <a:pt x="99753" y="207818"/>
                </a:cubicBezTo>
                <a:cubicBezTo>
                  <a:pt x="105295" y="202276"/>
                  <a:pt x="108943" y="193670"/>
                  <a:pt x="116378" y="191192"/>
                </a:cubicBezTo>
                <a:lnTo>
                  <a:pt x="166255" y="174567"/>
                </a:lnTo>
                <a:cubicBezTo>
                  <a:pt x="174568" y="171796"/>
                  <a:pt x="183902" y="171114"/>
                  <a:pt x="191193" y="166254"/>
                </a:cubicBezTo>
                <a:cubicBezTo>
                  <a:pt x="199506" y="160712"/>
                  <a:pt x="207002" y="153687"/>
                  <a:pt x="216131" y="149629"/>
                </a:cubicBezTo>
                <a:cubicBezTo>
                  <a:pt x="232146" y="142511"/>
                  <a:pt x="251426" y="142724"/>
                  <a:pt x="266008" y="133003"/>
                </a:cubicBezTo>
                <a:cubicBezTo>
                  <a:pt x="274321" y="127461"/>
                  <a:pt x="283145" y="122619"/>
                  <a:pt x="290946" y="116378"/>
                </a:cubicBezTo>
                <a:cubicBezTo>
                  <a:pt x="297066" y="111482"/>
                  <a:pt x="300851" y="103784"/>
                  <a:pt x="307571" y="99752"/>
                </a:cubicBezTo>
                <a:cubicBezTo>
                  <a:pt x="315085" y="95244"/>
                  <a:pt x="324196" y="94211"/>
                  <a:pt x="332509" y="91440"/>
                </a:cubicBezTo>
                <a:cubicBezTo>
                  <a:pt x="338051" y="85898"/>
                  <a:pt x="342125" y="78319"/>
                  <a:pt x="349135" y="74814"/>
                </a:cubicBezTo>
                <a:cubicBezTo>
                  <a:pt x="364809" y="66977"/>
                  <a:pt x="399011" y="58189"/>
                  <a:pt x="399011" y="58189"/>
                </a:cubicBezTo>
                <a:cubicBezTo>
                  <a:pt x="439159" y="18041"/>
                  <a:pt x="388137" y="66889"/>
                  <a:pt x="440575" y="24938"/>
                </a:cubicBezTo>
                <a:cubicBezTo>
                  <a:pt x="446695" y="20042"/>
                  <a:pt x="450480" y="12344"/>
                  <a:pt x="457200" y="8312"/>
                </a:cubicBezTo>
                <a:cubicBezTo>
                  <a:pt x="464714" y="3804"/>
                  <a:pt x="482138" y="0"/>
                  <a:pt x="482138" y="0"/>
                </a:cubicBezTo>
              </a:path>
            </a:pathLst>
          </a:custGeom>
          <a:solidFill>
            <a:schemeClr val="bg2">
              <a:lumMod val="75000"/>
              <a:alpha val="54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>
            <a:off x="1637607" y="2585258"/>
            <a:ext cx="3117273" cy="3798917"/>
          </a:xfrm>
          <a:custGeom>
            <a:avLst/>
            <a:gdLst>
              <a:gd name="connsiteX0" fmla="*/ 2186248 w 3117273"/>
              <a:gd name="connsiteY0" fmla="*/ 3798917 h 3798917"/>
              <a:gd name="connsiteX1" fmla="*/ 2261062 w 3117273"/>
              <a:gd name="connsiteY1" fmla="*/ 3715789 h 3798917"/>
              <a:gd name="connsiteX2" fmla="*/ 2277688 w 3117273"/>
              <a:gd name="connsiteY2" fmla="*/ 3699164 h 3798917"/>
              <a:gd name="connsiteX3" fmla="*/ 2302626 w 3117273"/>
              <a:gd name="connsiteY3" fmla="*/ 3616037 h 3798917"/>
              <a:gd name="connsiteX4" fmla="*/ 2319251 w 3117273"/>
              <a:gd name="connsiteY4" fmla="*/ 3599411 h 3798917"/>
              <a:gd name="connsiteX5" fmla="*/ 2335877 w 3117273"/>
              <a:gd name="connsiteY5" fmla="*/ 3549535 h 3798917"/>
              <a:gd name="connsiteX6" fmla="*/ 2344189 w 3117273"/>
              <a:gd name="connsiteY6" fmla="*/ 3524597 h 3798917"/>
              <a:gd name="connsiteX7" fmla="*/ 2360815 w 3117273"/>
              <a:gd name="connsiteY7" fmla="*/ 3499658 h 3798917"/>
              <a:gd name="connsiteX8" fmla="*/ 2377440 w 3117273"/>
              <a:gd name="connsiteY8" fmla="*/ 3441469 h 3798917"/>
              <a:gd name="connsiteX9" fmla="*/ 2385753 w 3117273"/>
              <a:gd name="connsiteY9" fmla="*/ 3374967 h 3798917"/>
              <a:gd name="connsiteX10" fmla="*/ 2394066 w 3117273"/>
              <a:gd name="connsiteY10" fmla="*/ 3275215 h 3798917"/>
              <a:gd name="connsiteX11" fmla="*/ 2410691 w 3117273"/>
              <a:gd name="connsiteY11" fmla="*/ 3225338 h 3798917"/>
              <a:gd name="connsiteX12" fmla="*/ 2435629 w 3117273"/>
              <a:gd name="connsiteY12" fmla="*/ 3150524 h 3798917"/>
              <a:gd name="connsiteX13" fmla="*/ 2443942 w 3117273"/>
              <a:gd name="connsiteY13" fmla="*/ 3125586 h 3798917"/>
              <a:gd name="connsiteX14" fmla="*/ 2460568 w 3117273"/>
              <a:gd name="connsiteY14" fmla="*/ 3067397 h 3798917"/>
              <a:gd name="connsiteX15" fmla="*/ 2468880 w 3117273"/>
              <a:gd name="connsiteY15" fmla="*/ 3034146 h 3798917"/>
              <a:gd name="connsiteX16" fmla="*/ 2477193 w 3117273"/>
              <a:gd name="connsiteY16" fmla="*/ 3009207 h 3798917"/>
              <a:gd name="connsiteX17" fmla="*/ 2485506 w 3117273"/>
              <a:gd name="connsiteY17" fmla="*/ 2975957 h 3798917"/>
              <a:gd name="connsiteX18" fmla="*/ 2527069 w 3117273"/>
              <a:gd name="connsiteY18" fmla="*/ 2967644 h 3798917"/>
              <a:gd name="connsiteX19" fmla="*/ 2560320 w 3117273"/>
              <a:gd name="connsiteY19" fmla="*/ 2959331 h 3798917"/>
              <a:gd name="connsiteX20" fmla="*/ 2610197 w 3117273"/>
              <a:gd name="connsiteY20" fmla="*/ 2942706 h 3798917"/>
              <a:gd name="connsiteX21" fmla="*/ 2651760 w 3117273"/>
              <a:gd name="connsiteY21" fmla="*/ 2934393 h 3798917"/>
              <a:gd name="connsiteX22" fmla="*/ 2701637 w 3117273"/>
              <a:gd name="connsiteY22" fmla="*/ 2917767 h 3798917"/>
              <a:gd name="connsiteX23" fmla="*/ 2751513 w 3117273"/>
              <a:gd name="connsiteY23" fmla="*/ 2901142 h 3798917"/>
              <a:gd name="connsiteX24" fmla="*/ 2776451 w 3117273"/>
              <a:gd name="connsiteY24" fmla="*/ 2892829 h 3798917"/>
              <a:gd name="connsiteX25" fmla="*/ 2892829 w 3117273"/>
              <a:gd name="connsiteY25" fmla="*/ 2859578 h 3798917"/>
              <a:gd name="connsiteX26" fmla="*/ 2942706 w 3117273"/>
              <a:gd name="connsiteY26" fmla="*/ 2834640 h 3798917"/>
              <a:gd name="connsiteX27" fmla="*/ 2967644 w 3117273"/>
              <a:gd name="connsiteY27" fmla="*/ 2809702 h 3798917"/>
              <a:gd name="connsiteX28" fmla="*/ 2992582 w 3117273"/>
              <a:gd name="connsiteY28" fmla="*/ 2801389 h 3798917"/>
              <a:gd name="connsiteX29" fmla="*/ 3000895 w 3117273"/>
              <a:gd name="connsiteY29" fmla="*/ 2776451 h 3798917"/>
              <a:gd name="connsiteX30" fmla="*/ 3025833 w 3117273"/>
              <a:gd name="connsiteY30" fmla="*/ 2759826 h 3798917"/>
              <a:gd name="connsiteX31" fmla="*/ 3075709 w 3117273"/>
              <a:gd name="connsiteY31" fmla="*/ 2709949 h 3798917"/>
              <a:gd name="connsiteX32" fmla="*/ 3092335 w 3117273"/>
              <a:gd name="connsiteY32" fmla="*/ 2693324 h 3798917"/>
              <a:gd name="connsiteX33" fmla="*/ 3117273 w 3117273"/>
              <a:gd name="connsiteY33" fmla="*/ 2593571 h 3798917"/>
              <a:gd name="connsiteX34" fmla="*/ 3108960 w 3117273"/>
              <a:gd name="connsiteY34" fmla="*/ 2443942 h 3798917"/>
              <a:gd name="connsiteX35" fmla="*/ 3092335 w 3117273"/>
              <a:gd name="connsiteY35" fmla="*/ 2394066 h 3798917"/>
              <a:gd name="connsiteX36" fmla="*/ 3067397 w 3117273"/>
              <a:gd name="connsiteY36" fmla="*/ 2319251 h 3798917"/>
              <a:gd name="connsiteX37" fmla="*/ 3059084 w 3117273"/>
              <a:gd name="connsiteY37" fmla="*/ 2294313 h 3798917"/>
              <a:gd name="connsiteX38" fmla="*/ 3042458 w 3117273"/>
              <a:gd name="connsiteY38" fmla="*/ 2269375 h 3798917"/>
              <a:gd name="connsiteX39" fmla="*/ 3025833 w 3117273"/>
              <a:gd name="connsiteY39" fmla="*/ 2219498 h 3798917"/>
              <a:gd name="connsiteX40" fmla="*/ 3000895 w 3117273"/>
              <a:gd name="connsiteY40" fmla="*/ 2161309 h 3798917"/>
              <a:gd name="connsiteX41" fmla="*/ 2984269 w 3117273"/>
              <a:gd name="connsiteY41" fmla="*/ 2144684 h 3798917"/>
              <a:gd name="connsiteX42" fmla="*/ 2959331 w 3117273"/>
              <a:gd name="connsiteY42" fmla="*/ 2103120 h 3798917"/>
              <a:gd name="connsiteX43" fmla="*/ 2951018 w 3117273"/>
              <a:gd name="connsiteY43" fmla="*/ 2078182 h 3798917"/>
              <a:gd name="connsiteX44" fmla="*/ 2909455 w 3117273"/>
              <a:gd name="connsiteY44" fmla="*/ 2036618 h 3798917"/>
              <a:gd name="connsiteX45" fmla="*/ 2851266 w 3117273"/>
              <a:gd name="connsiteY45" fmla="*/ 1995055 h 3798917"/>
              <a:gd name="connsiteX46" fmla="*/ 2809702 w 3117273"/>
              <a:gd name="connsiteY46" fmla="*/ 1970117 h 3798917"/>
              <a:gd name="connsiteX47" fmla="*/ 2793077 w 3117273"/>
              <a:gd name="connsiteY47" fmla="*/ 1953491 h 3798917"/>
              <a:gd name="connsiteX48" fmla="*/ 2743200 w 3117273"/>
              <a:gd name="connsiteY48" fmla="*/ 1928553 h 3798917"/>
              <a:gd name="connsiteX49" fmla="*/ 2701637 w 3117273"/>
              <a:gd name="connsiteY49" fmla="*/ 1903615 h 3798917"/>
              <a:gd name="connsiteX50" fmla="*/ 2651760 w 3117273"/>
              <a:gd name="connsiteY50" fmla="*/ 1878677 h 3798917"/>
              <a:gd name="connsiteX51" fmla="*/ 2610197 w 3117273"/>
              <a:gd name="connsiteY51" fmla="*/ 1853738 h 3798917"/>
              <a:gd name="connsiteX52" fmla="*/ 2593571 w 3117273"/>
              <a:gd name="connsiteY52" fmla="*/ 1837113 h 3798917"/>
              <a:gd name="connsiteX53" fmla="*/ 2568633 w 3117273"/>
              <a:gd name="connsiteY53" fmla="*/ 1828800 h 3798917"/>
              <a:gd name="connsiteX54" fmla="*/ 2518757 w 3117273"/>
              <a:gd name="connsiteY54" fmla="*/ 1795549 h 3798917"/>
              <a:gd name="connsiteX55" fmla="*/ 2468880 w 3117273"/>
              <a:gd name="connsiteY55" fmla="*/ 1778924 h 3798917"/>
              <a:gd name="connsiteX56" fmla="*/ 2427317 w 3117273"/>
              <a:gd name="connsiteY56" fmla="*/ 1753986 h 3798917"/>
              <a:gd name="connsiteX57" fmla="*/ 2377440 w 3117273"/>
              <a:gd name="connsiteY57" fmla="*/ 1720735 h 3798917"/>
              <a:gd name="connsiteX58" fmla="*/ 2360815 w 3117273"/>
              <a:gd name="connsiteY58" fmla="*/ 1695797 h 3798917"/>
              <a:gd name="connsiteX59" fmla="*/ 2302626 w 3117273"/>
              <a:gd name="connsiteY59" fmla="*/ 1662546 h 3798917"/>
              <a:gd name="connsiteX60" fmla="*/ 2261062 w 3117273"/>
              <a:gd name="connsiteY60" fmla="*/ 1629295 h 3798917"/>
              <a:gd name="connsiteX61" fmla="*/ 2236124 w 3117273"/>
              <a:gd name="connsiteY61" fmla="*/ 1620982 h 3798917"/>
              <a:gd name="connsiteX62" fmla="*/ 2177935 w 3117273"/>
              <a:gd name="connsiteY62" fmla="*/ 1571106 h 3798917"/>
              <a:gd name="connsiteX63" fmla="*/ 2161309 w 3117273"/>
              <a:gd name="connsiteY63" fmla="*/ 1554480 h 3798917"/>
              <a:gd name="connsiteX64" fmla="*/ 2103120 w 3117273"/>
              <a:gd name="connsiteY64" fmla="*/ 1504604 h 3798917"/>
              <a:gd name="connsiteX65" fmla="*/ 2086495 w 3117273"/>
              <a:gd name="connsiteY65" fmla="*/ 1479666 h 3798917"/>
              <a:gd name="connsiteX66" fmla="*/ 2061557 w 3117273"/>
              <a:gd name="connsiteY66" fmla="*/ 1429789 h 3798917"/>
              <a:gd name="connsiteX67" fmla="*/ 2028306 w 3117273"/>
              <a:gd name="connsiteY67" fmla="*/ 1396538 h 3798917"/>
              <a:gd name="connsiteX68" fmla="*/ 1978429 w 3117273"/>
              <a:gd name="connsiteY68" fmla="*/ 1346662 h 3798917"/>
              <a:gd name="connsiteX69" fmla="*/ 1953491 w 3117273"/>
              <a:gd name="connsiteY69" fmla="*/ 1321724 h 3798917"/>
              <a:gd name="connsiteX70" fmla="*/ 1936866 w 3117273"/>
              <a:gd name="connsiteY70" fmla="*/ 1305098 h 3798917"/>
              <a:gd name="connsiteX71" fmla="*/ 1911928 w 3117273"/>
              <a:gd name="connsiteY71" fmla="*/ 1288473 h 3798917"/>
              <a:gd name="connsiteX72" fmla="*/ 1895302 w 3117273"/>
              <a:gd name="connsiteY72" fmla="*/ 1271847 h 3798917"/>
              <a:gd name="connsiteX73" fmla="*/ 1845426 w 3117273"/>
              <a:gd name="connsiteY73" fmla="*/ 1238597 h 3798917"/>
              <a:gd name="connsiteX74" fmla="*/ 1828800 w 3117273"/>
              <a:gd name="connsiteY74" fmla="*/ 1221971 h 3798917"/>
              <a:gd name="connsiteX75" fmla="*/ 1803862 w 3117273"/>
              <a:gd name="connsiteY75" fmla="*/ 1205346 h 3798917"/>
              <a:gd name="connsiteX76" fmla="*/ 1770611 w 3117273"/>
              <a:gd name="connsiteY76" fmla="*/ 1172095 h 3798917"/>
              <a:gd name="connsiteX77" fmla="*/ 1753986 w 3117273"/>
              <a:gd name="connsiteY77" fmla="*/ 1155469 h 3798917"/>
              <a:gd name="connsiteX78" fmla="*/ 1695797 w 3117273"/>
              <a:gd name="connsiteY78" fmla="*/ 1097280 h 3798917"/>
              <a:gd name="connsiteX79" fmla="*/ 1679171 w 3117273"/>
              <a:gd name="connsiteY79" fmla="*/ 1080655 h 3798917"/>
              <a:gd name="connsiteX80" fmla="*/ 1662546 w 3117273"/>
              <a:gd name="connsiteY80" fmla="*/ 1055717 h 3798917"/>
              <a:gd name="connsiteX81" fmla="*/ 1637608 w 3117273"/>
              <a:gd name="connsiteY81" fmla="*/ 1047404 h 3798917"/>
              <a:gd name="connsiteX82" fmla="*/ 1596044 w 3117273"/>
              <a:gd name="connsiteY82" fmla="*/ 1014153 h 3798917"/>
              <a:gd name="connsiteX83" fmla="*/ 1579418 w 3117273"/>
              <a:gd name="connsiteY83" fmla="*/ 997527 h 3798917"/>
              <a:gd name="connsiteX84" fmla="*/ 1546168 w 3117273"/>
              <a:gd name="connsiteY84" fmla="*/ 980902 h 3798917"/>
              <a:gd name="connsiteX85" fmla="*/ 1529542 w 3117273"/>
              <a:gd name="connsiteY85" fmla="*/ 964277 h 3798917"/>
              <a:gd name="connsiteX86" fmla="*/ 1454728 w 3117273"/>
              <a:gd name="connsiteY86" fmla="*/ 922713 h 3798917"/>
              <a:gd name="connsiteX87" fmla="*/ 1421477 w 3117273"/>
              <a:gd name="connsiteY87" fmla="*/ 881149 h 3798917"/>
              <a:gd name="connsiteX88" fmla="*/ 1396538 w 3117273"/>
              <a:gd name="connsiteY88" fmla="*/ 872837 h 3798917"/>
              <a:gd name="connsiteX89" fmla="*/ 1354975 w 3117273"/>
              <a:gd name="connsiteY89" fmla="*/ 839586 h 3798917"/>
              <a:gd name="connsiteX90" fmla="*/ 1338349 w 3117273"/>
              <a:gd name="connsiteY90" fmla="*/ 822960 h 3798917"/>
              <a:gd name="connsiteX91" fmla="*/ 1313411 w 3117273"/>
              <a:gd name="connsiteY91" fmla="*/ 814647 h 3798917"/>
              <a:gd name="connsiteX92" fmla="*/ 1263535 w 3117273"/>
              <a:gd name="connsiteY92" fmla="*/ 781397 h 3798917"/>
              <a:gd name="connsiteX93" fmla="*/ 1238597 w 3117273"/>
              <a:gd name="connsiteY93" fmla="*/ 764771 h 3798917"/>
              <a:gd name="connsiteX94" fmla="*/ 1213658 w 3117273"/>
              <a:gd name="connsiteY94" fmla="*/ 748146 h 3798917"/>
              <a:gd name="connsiteX95" fmla="*/ 1197033 w 3117273"/>
              <a:gd name="connsiteY95" fmla="*/ 731520 h 3798917"/>
              <a:gd name="connsiteX96" fmla="*/ 1172095 w 3117273"/>
              <a:gd name="connsiteY96" fmla="*/ 723207 h 3798917"/>
              <a:gd name="connsiteX97" fmla="*/ 1130531 w 3117273"/>
              <a:gd name="connsiteY97" fmla="*/ 689957 h 3798917"/>
              <a:gd name="connsiteX98" fmla="*/ 1097280 w 3117273"/>
              <a:gd name="connsiteY98" fmla="*/ 656706 h 3798917"/>
              <a:gd name="connsiteX99" fmla="*/ 1080655 w 3117273"/>
              <a:gd name="connsiteY99" fmla="*/ 640080 h 3798917"/>
              <a:gd name="connsiteX100" fmla="*/ 1064029 w 3117273"/>
              <a:gd name="connsiteY100" fmla="*/ 615142 h 3798917"/>
              <a:gd name="connsiteX101" fmla="*/ 1039091 w 3117273"/>
              <a:gd name="connsiteY101" fmla="*/ 598517 h 3798917"/>
              <a:gd name="connsiteX102" fmla="*/ 1005840 w 3117273"/>
              <a:gd name="connsiteY102" fmla="*/ 556953 h 3798917"/>
              <a:gd name="connsiteX103" fmla="*/ 922713 w 3117273"/>
              <a:gd name="connsiteY103" fmla="*/ 540327 h 3798917"/>
              <a:gd name="connsiteX104" fmla="*/ 897775 w 3117273"/>
              <a:gd name="connsiteY104" fmla="*/ 523702 h 3798917"/>
              <a:gd name="connsiteX105" fmla="*/ 872837 w 3117273"/>
              <a:gd name="connsiteY105" fmla="*/ 515389 h 3798917"/>
              <a:gd name="connsiteX106" fmla="*/ 814648 w 3117273"/>
              <a:gd name="connsiteY106" fmla="*/ 465513 h 3798917"/>
              <a:gd name="connsiteX107" fmla="*/ 789709 w 3117273"/>
              <a:gd name="connsiteY107" fmla="*/ 457200 h 3798917"/>
              <a:gd name="connsiteX108" fmla="*/ 764771 w 3117273"/>
              <a:gd name="connsiteY108" fmla="*/ 432262 h 3798917"/>
              <a:gd name="connsiteX109" fmla="*/ 714895 w 3117273"/>
              <a:gd name="connsiteY109" fmla="*/ 399011 h 3798917"/>
              <a:gd name="connsiteX110" fmla="*/ 673331 w 3117273"/>
              <a:gd name="connsiteY110" fmla="*/ 374073 h 3798917"/>
              <a:gd name="connsiteX111" fmla="*/ 631768 w 3117273"/>
              <a:gd name="connsiteY111" fmla="*/ 340822 h 3798917"/>
              <a:gd name="connsiteX112" fmla="*/ 606829 w 3117273"/>
              <a:gd name="connsiteY112" fmla="*/ 332509 h 3798917"/>
              <a:gd name="connsiteX113" fmla="*/ 581891 w 3117273"/>
              <a:gd name="connsiteY113" fmla="*/ 315884 h 3798917"/>
              <a:gd name="connsiteX114" fmla="*/ 556953 w 3117273"/>
              <a:gd name="connsiteY114" fmla="*/ 307571 h 3798917"/>
              <a:gd name="connsiteX115" fmla="*/ 515389 w 3117273"/>
              <a:gd name="connsiteY115" fmla="*/ 274320 h 3798917"/>
              <a:gd name="connsiteX116" fmla="*/ 465513 w 3117273"/>
              <a:gd name="connsiteY116" fmla="*/ 241069 h 3798917"/>
              <a:gd name="connsiteX117" fmla="*/ 440575 w 3117273"/>
              <a:gd name="connsiteY117" fmla="*/ 224444 h 3798917"/>
              <a:gd name="connsiteX118" fmla="*/ 374073 w 3117273"/>
              <a:gd name="connsiteY118" fmla="*/ 166255 h 3798917"/>
              <a:gd name="connsiteX119" fmla="*/ 340822 w 3117273"/>
              <a:gd name="connsiteY119" fmla="*/ 133004 h 3798917"/>
              <a:gd name="connsiteX120" fmla="*/ 324197 w 3117273"/>
              <a:gd name="connsiteY120" fmla="*/ 116378 h 3798917"/>
              <a:gd name="connsiteX121" fmla="*/ 315884 w 3117273"/>
              <a:gd name="connsiteY121" fmla="*/ 91440 h 3798917"/>
              <a:gd name="connsiteX122" fmla="*/ 249382 w 3117273"/>
              <a:gd name="connsiteY122" fmla="*/ 58189 h 3798917"/>
              <a:gd name="connsiteX123" fmla="*/ 224444 w 3117273"/>
              <a:gd name="connsiteY123" fmla="*/ 49877 h 3798917"/>
              <a:gd name="connsiteX124" fmla="*/ 182880 w 3117273"/>
              <a:gd name="connsiteY124" fmla="*/ 16626 h 3798917"/>
              <a:gd name="connsiteX125" fmla="*/ 166255 w 3117273"/>
              <a:gd name="connsiteY125" fmla="*/ 0 h 3798917"/>
              <a:gd name="connsiteX126" fmla="*/ 49877 w 3117273"/>
              <a:gd name="connsiteY126" fmla="*/ 8313 h 3798917"/>
              <a:gd name="connsiteX127" fmla="*/ 8313 w 3117273"/>
              <a:gd name="connsiteY127" fmla="*/ 83127 h 3798917"/>
              <a:gd name="connsiteX128" fmla="*/ 0 w 3117273"/>
              <a:gd name="connsiteY128" fmla="*/ 91440 h 379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117273" h="3798917">
                <a:moveTo>
                  <a:pt x="2186248" y="3798917"/>
                </a:moveTo>
                <a:cubicBezTo>
                  <a:pt x="2231734" y="3742057"/>
                  <a:pt x="2206956" y="3769894"/>
                  <a:pt x="2261062" y="3715789"/>
                </a:cubicBezTo>
                <a:lnTo>
                  <a:pt x="2277688" y="3699164"/>
                </a:lnTo>
                <a:cubicBezTo>
                  <a:pt x="2281456" y="3684092"/>
                  <a:pt x="2295877" y="3622786"/>
                  <a:pt x="2302626" y="3616037"/>
                </a:cubicBezTo>
                <a:lnTo>
                  <a:pt x="2319251" y="3599411"/>
                </a:lnTo>
                <a:lnTo>
                  <a:pt x="2335877" y="3549535"/>
                </a:lnTo>
                <a:cubicBezTo>
                  <a:pt x="2338648" y="3541222"/>
                  <a:pt x="2339329" y="3531888"/>
                  <a:pt x="2344189" y="3524597"/>
                </a:cubicBezTo>
                <a:cubicBezTo>
                  <a:pt x="2349731" y="3516284"/>
                  <a:pt x="2356347" y="3508594"/>
                  <a:pt x="2360815" y="3499658"/>
                </a:cubicBezTo>
                <a:cubicBezTo>
                  <a:pt x="2365758" y="3489772"/>
                  <a:pt x="2376108" y="3449464"/>
                  <a:pt x="2377440" y="3441469"/>
                </a:cubicBezTo>
                <a:cubicBezTo>
                  <a:pt x="2381113" y="3419433"/>
                  <a:pt x="2383530" y="3397196"/>
                  <a:pt x="2385753" y="3374967"/>
                </a:cubicBezTo>
                <a:cubicBezTo>
                  <a:pt x="2389073" y="3341767"/>
                  <a:pt x="2388581" y="3308127"/>
                  <a:pt x="2394066" y="3275215"/>
                </a:cubicBezTo>
                <a:cubicBezTo>
                  <a:pt x="2396947" y="3257929"/>
                  <a:pt x="2405149" y="3241964"/>
                  <a:pt x="2410691" y="3225338"/>
                </a:cubicBezTo>
                <a:lnTo>
                  <a:pt x="2435629" y="3150524"/>
                </a:lnTo>
                <a:cubicBezTo>
                  <a:pt x="2438400" y="3142211"/>
                  <a:pt x="2441817" y="3134087"/>
                  <a:pt x="2443942" y="3125586"/>
                </a:cubicBezTo>
                <a:cubicBezTo>
                  <a:pt x="2469943" y="3021585"/>
                  <a:pt x="2436706" y="3150916"/>
                  <a:pt x="2460568" y="3067397"/>
                </a:cubicBezTo>
                <a:cubicBezTo>
                  <a:pt x="2463707" y="3056412"/>
                  <a:pt x="2465742" y="3045131"/>
                  <a:pt x="2468880" y="3034146"/>
                </a:cubicBezTo>
                <a:cubicBezTo>
                  <a:pt x="2471287" y="3025720"/>
                  <a:pt x="2474786" y="3017632"/>
                  <a:pt x="2477193" y="3009207"/>
                </a:cubicBezTo>
                <a:cubicBezTo>
                  <a:pt x="2480332" y="2998222"/>
                  <a:pt x="2476729" y="2983271"/>
                  <a:pt x="2485506" y="2975957"/>
                </a:cubicBezTo>
                <a:cubicBezTo>
                  <a:pt x="2496360" y="2966912"/>
                  <a:pt x="2513277" y="2970709"/>
                  <a:pt x="2527069" y="2967644"/>
                </a:cubicBezTo>
                <a:cubicBezTo>
                  <a:pt x="2538222" y="2965166"/>
                  <a:pt x="2549377" y="2962614"/>
                  <a:pt x="2560320" y="2959331"/>
                </a:cubicBezTo>
                <a:cubicBezTo>
                  <a:pt x="2577106" y="2954295"/>
                  <a:pt x="2593012" y="2946143"/>
                  <a:pt x="2610197" y="2942706"/>
                </a:cubicBezTo>
                <a:cubicBezTo>
                  <a:pt x="2624051" y="2939935"/>
                  <a:pt x="2638129" y="2938111"/>
                  <a:pt x="2651760" y="2934393"/>
                </a:cubicBezTo>
                <a:cubicBezTo>
                  <a:pt x="2668667" y="2929782"/>
                  <a:pt x="2685011" y="2923309"/>
                  <a:pt x="2701637" y="2917767"/>
                </a:cubicBezTo>
                <a:lnTo>
                  <a:pt x="2751513" y="2901142"/>
                </a:lnTo>
                <a:cubicBezTo>
                  <a:pt x="2759826" y="2898371"/>
                  <a:pt x="2767950" y="2894954"/>
                  <a:pt x="2776451" y="2892829"/>
                </a:cubicBezTo>
                <a:cubicBezTo>
                  <a:pt x="2785325" y="2890610"/>
                  <a:pt x="2878514" y="2869121"/>
                  <a:pt x="2892829" y="2859578"/>
                </a:cubicBezTo>
                <a:cubicBezTo>
                  <a:pt x="2925059" y="2838093"/>
                  <a:pt x="2908290" y="2846112"/>
                  <a:pt x="2942706" y="2834640"/>
                </a:cubicBezTo>
                <a:cubicBezTo>
                  <a:pt x="2951019" y="2826327"/>
                  <a:pt x="2957863" y="2816223"/>
                  <a:pt x="2967644" y="2809702"/>
                </a:cubicBezTo>
                <a:cubicBezTo>
                  <a:pt x="2974935" y="2804841"/>
                  <a:pt x="2986386" y="2807585"/>
                  <a:pt x="2992582" y="2801389"/>
                </a:cubicBezTo>
                <a:cubicBezTo>
                  <a:pt x="2998778" y="2795193"/>
                  <a:pt x="2995421" y="2783293"/>
                  <a:pt x="3000895" y="2776451"/>
                </a:cubicBezTo>
                <a:cubicBezTo>
                  <a:pt x="3007136" y="2768650"/>
                  <a:pt x="3018248" y="2766328"/>
                  <a:pt x="3025833" y="2759826"/>
                </a:cubicBezTo>
                <a:cubicBezTo>
                  <a:pt x="3025856" y="2759806"/>
                  <a:pt x="3067385" y="2718273"/>
                  <a:pt x="3075709" y="2709949"/>
                </a:cubicBezTo>
                <a:lnTo>
                  <a:pt x="3092335" y="2693324"/>
                </a:lnTo>
                <a:cubicBezTo>
                  <a:pt x="3114290" y="2627457"/>
                  <a:pt x="3106079" y="2660733"/>
                  <a:pt x="3117273" y="2593571"/>
                </a:cubicBezTo>
                <a:cubicBezTo>
                  <a:pt x="3114502" y="2543695"/>
                  <a:pt x="3115156" y="2493510"/>
                  <a:pt x="3108960" y="2443942"/>
                </a:cubicBezTo>
                <a:cubicBezTo>
                  <a:pt x="3106786" y="2426553"/>
                  <a:pt x="3097877" y="2410691"/>
                  <a:pt x="3092335" y="2394066"/>
                </a:cubicBezTo>
                <a:lnTo>
                  <a:pt x="3067397" y="2319251"/>
                </a:lnTo>
                <a:cubicBezTo>
                  <a:pt x="3064626" y="2310938"/>
                  <a:pt x="3063945" y="2301604"/>
                  <a:pt x="3059084" y="2294313"/>
                </a:cubicBezTo>
                <a:lnTo>
                  <a:pt x="3042458" y="2269375"/>
                </a:lnTo>
                <a:lnTo>
                  <a:pt x="3025833" y="2219498"/>
                </a:lnTo>
                <a:cubicBezTo>
                  <a:pt x="3018445" y="2197334"/>
                  <a:pt x="3014588" y="2181848"/>
                  <a:pt x="3000895" y="2161309"/>
                </a:cubicBezTo>
                <a:cubicBezTo>
                  <a:pt x="2996548" y="2154788"/>
                  <a:pt x="2989811" y="2150226"/>
                  <a:pt x="2984269" y="2144684"/>
                </a:cubicBezTo>
                <a:cubicBezTo>
                  <a:pt x="2960725" y="2074046"/>
                  <a:pt x="2993561" y="2160168"/>
                  <a:pt x="2959331" y="2103120"/>
                </a:cubicBezTo>
                <a:cubicBezTo>
                  <a:pt x="2954823" y="2095606"/>
                  <a:pt x="2954937" y="2086019"/>
                  <a:pt x="2951018" y="2078182"/>
                </a:cubicBezTo>
                <a:cubicBezTo>
                  <a:pt x="2933007" y="2042161"/>
                  <a:pt x="2938549" y="2061556"/>
                  <a:pt x="2909455" y="2036618"/>
                </a:cubicBezTo>
                <a:cubicBezTo>
                  <a:pt x="2859252" y="1993586"/>
                  <a:pt x="2897087" y="2010328"/>
                  <a:pt x="2851266" y="1995055"/>
                </a:cubicBezTo>
                <a:cubicBezTo>
                  <a:pt x="2809137" y="1952926"/>
                  <a:pt x="2863661" y="2002492"/>
                  <a:pt x="2809702" y="1970117"/>
                </a:cubicBezTo>
                <a:cubicBezTo>
                  <a:pt x="2802982" y="1966085"/>
                  <a:pt x="2799197" y="1958387"/>
                  <a:pt x="2793077" y="1953491"/>
                </a:cubicBezTo>
                <a:cubicBezTo>
                  <a:pt x="2770058" y="1935076"/>
                  <a:pt x="2769537" y="1937332"/>
                  <a:pt x="2743200" y="1928553"/>
                </a:cubicBezTo>
                <a:cubicBezTo>
                  <a:pt x="2710728" y="1896079"/>
                  <a:pt x="2744801" y="1925196"/>
                  <a:pt x="2701637" y="1903615"/>
                </a:cubicBezTo>
                <a:cubicBezTo>
                  <a:pt x="2637179" y="1871387"/>
                  <a:pt x="2714441" y="1899569"/>
                  <a:pt x="2651760" y="1878677"/>
                </a:cubicBezTo>
                <a:cubicBezTo>
                  <a:pt x="2609641" y="1836555"/>
                  <a:pt x="2664147" y="1886107"/>
                  <a:pt x="2610197" y="1853738"/>
                </a:cubicBezTo>
                <a:cubicBezTo>
                  <a:pt x="2603477" y="1849706"/>
                  <a:pt x="2600291" y="1841145"/>
                  <a:pt x="2593571" y="1837113"/>
                </a:cubicBezTo>
                <a:cubicBezTo>
                  <a:pt x="2586057" y="1832605"/>
                  <a:pt x="2576293" y="1833055"/>
                  <a:pt x="2568633" y="1828800"/>
                </a:cubicBezTo>
                <a:cubicBezTo>
                  <a:pt x="2551166" y="1819096"/>
                  <a:pt x="2537713" y="1801867"/>
                  <a:pt x="2518757" y="1795549"/>
                </a:cubicBezTo>
                <a:lnTo>
                  <a:pt x="2468880" y="1778924"/>
                </a:lnTo>
                <a:cubicBezTo>
                  <a:pt x="2431583" y="1741624"/>
                  <a:pt x="2475875" y="1780962"/>
                  <a:pt x="2427317" y="1753986"/>
                </a:cubicBezTo>
                <a:cubicBezTo>
                  <a:pt x="2409850" y="1744282"/>
                  <a:pt x="2377440" y="1720735"/>
                  <a:pt x="2377440" y="1720735"/>
                </a:cubicBezTo>
                <a:cubicBezTo>
                  <a:pt x="2371898" y="1712422"/>
                  <a:pt x="2367879" y="1702861"/>
                  <a:pt x="2360815" y="1695797"/>
                </a:cubicBezTo>
                <a:cubicBezTo>
                  <a:pt x="2349063" y="1684045"/>
                  <a:pt x="2315669" y="1669067"/>
                  <a:pt x="2302626" y="1662546"/>
                </a:cubicBezTo>
                <a:cubicBezTo>
                  <a:pt x="2287162" y="1647082"/>
                  <a:pt x="2282036" y="1639782"/>
                  <a:pt x="2261062" y="1629295"/>
                </a:cubicBezTo>
                <a:cubicBezTo>
                  <a:pt x="2253225" y="1625376"/>
                  <a:pt x="2244437" y="1623753"/>
                  <a:pt x="2236124" y="1620982"/>
                </a:cubicBezTo>
                <a:cubicBezTo>
                  <a:pt x="2156081" y="1540939"/>
                  <a:pt x="2241236" y="1621747"/>
                  <a:pt x="2177935" y="1571106"/>
                </a:cubicBezTo>
                <a:cubicBezTo>
                  <a:pt x="2171815" y="1566210"/>
                  <a:pt x="2167429" y="1559376"/>
                  <a:pt x="2161309" y="1554480"/>
                </a:cubicBezTo>
                <a:cubicBezTo>
                  <a:pt x="2134449" y="1532992"/>
                  <a:pt x="2125989" y="1538908"/>
                  <a:pt x="2103120" y="1504604"/>
                </a:cubicBezTo>
                <a:cubicBezTo>
                  <a:pt x="2097578" y="1496291"/>
                  <a:pt x="2090963" y="1488602"/>
                  <a:pt x="2086495" y="1479666"/>
                </a:cubicBezTo>
                <a:cubicBezTo>
                  <a:pt x="2068795" y="1444266"/>
                  <a:pt x="2090143" y="1463139"/>
                  <a:pt x="2061557" y="1429789"/>
                </a:cubicBezTo>
                <a:cubicBezTo>
                  <a:pt x="2051356" y="1417888"/>
                  <a:pt x="2039390" y="1407622"/>
                  <a:pt x="2028306" y="1396538"/>
                </a:cubicBezTo>
                <a:lnTo>
                  <a:pt x="1978429" y="1346662"/>
                </a:lnTo>
                <a:lnTo>
                  <a:pt x="1953491" y="1321724"/>
                </a:lnTo>
                <a:cubicBezTo>
                  <a:pt x="1947949" y="1316182"/>
                  <a:pt x="1943387" y="1309445"/>
                  <a:pt x="1936866" y="1305098"/>
                </a:cubicBezTo>
                <a:cubicBezTo>
                  <a:pt x="1928553" y="1299556"/>
                  <a:pt x="1919729" y="1294714"/>
                  <a:pt x="1911928" y="1288473"/>
                </a:cubicBezTo>
                <a:cubicBezTo>
                  <a:pt x="1905808" y="1283577"/>
                  <a:pt x="1901572" y="1276550"/>
                  <a:pt x="1895302" y="1271847"/>
                </a:cubicBezTo>
                <a:cubicBezTo>
                  <a:pt x="1879317" y="1259858"/>
                  <a:pt x="1859555" y="1252726"/>
                  <a:pt x="1845426" y="1238597"/>
                </a:cubicBezTo>
                <a:cubicBezTo>
                  <a:pt x="1839884" y="1233055"/>
                  <a:pt x="1834920" y="1226867"/>
                  <a:pt x="1828800" y="1221971"/>
                </a:cubicBezTo>
                <a:cubicBezTo>
                  <a:pt x="1820999" y="1215730"/>
                  <a:pt x="1811447" y="1211848"/>
                  <a:pt x="1803862" y="1205346"/>
                </a:cubicBezTo>
                <a:cubicBezTo>
                  <a:pt x="1791961" y="1195145"/>
                  <a:pt x="1781695" y="1183179"/>
                  <a:pt x="1770611" y="1172095"/>
                </a:cubicBezTo>
                <a:cubicBezTo>
                  <a:pt x="1765069" y="1166553"/>
                  <a:pt x="1758333" y="1161990"/>
                  <a:pt x="1753986" y="1155469"/>
                </a:cubicBezTo>
                <a:cubicBezTo>
                  <a:pt x="1715874" y="1098302"/>
                  <a:pt x="1739691" y="1111912"/>
                  <a:pt x="1695797" y="1097280"/>
                </a:cubicBezTo>
                <a:cubicBezTo>
                  <a:pt x="1690255" y="1091738"/>
                  <a:pt x="1684067" y="1086775"/>
                  <a:pt x="1679171" y="1080655"/>
                </a:cubicBezTo>
                <a:cubicBezTo>
                  <a:pt x="1672930" y="1072854"/>
                  <a:pt x="1670347" y="1061958"/>
                  <a:pt x="1662546" y="1055717"/>
                </a:cubicBezTo>
                <a:cubicBezTo>
                  <a:pt x="1655704" y="1050243"/>
                  <a:pt x="1645921" y="1050175"/>
                  <a:pt x="1637608" y="1047404"/>
                </a:cubicBezTo>
                <a:cubicBezTo>
                  <a:pt x="1597464" y="1007260"/>
                  <a:pt x="1648477" y="1056099"/>
                  <a:pt x="1596044" y="1014153"/>
                </a:cubicBezTo>
                <a:cubicBezTo>
                  <a:pt x="1589924" y="1009257"/>
                  <a:pt x="1585939" y="1001875"/>
                  <a:pt x="1579418" y="997527"/>
                </a:cubicBezTo>
                <a:cubicBezTo>
                  <a:pt x="1569108" y="990653"/>
                  <a:pt x="1556478" y="987775"/>
                  <a:pt x="1546168" y="980902"/>
                </a:cubicBezTo>
                <a:cubicBezTo>
                  <a:pt x="1539647" y="976555"/>
                  <a:pt x="1535812" y="968979"/>
                  <a:pt x="1529542" y="964277"/>
                </a:cubicBezTo>
                <a:cubicBezTo>
                  <a:pt x="1483807" y="929976"/>
                  <a:pt x="1493609" y="935674"/>
                  <a:pt x="1454728" y="922713"/>
                </a:cubicBezTo>
                <a:cubicBezTo>
                  <a:pt x="1447179" y="911390"/>
                  <a:pt x="1434635" y="889044"/>
                  <a:pt x="1421477" y="881149"/>
                </a:cubicBezTo>
                <a:cubicBezTo>
                  <a:pt x="1413963" y="876641"/>
                  <a:pt x="1404851" y="875608"/>
                  <a:pt x="1396538" y="872837"/>
                </a:cubicBezTo>
                <a:cubicBezTo>
                  <a:pt x="1356401" y="832697"/>
                  <a:pt x="1407401" y="881527"/>
                  <a:pt x="1354975" y="839586"/>
                </a:cubicBezTo>
                <a:cubicBezTo>
                  <a:pt x="1348855" y="834690"/>
                  <a:pt x="1345070" y="826992"/>
                  <a:pt x="1338349" y="822960"/>
                </a:cubicBezTo>
                <a:cubicBezTo>
                  <a:pt x="1330835" y="818452"/>
                  <a:pt x="1321071" y="818902"/>
                  <a:pt x="1313411" y="814647"/>
                </a:cubicBezTo>
                <a:cubicBezTo>
                  <a:pt x="1295944" y="804943"/>
                  <a:pt x="1280160" y="792480"/>
                  <a:pt x="1263535" y="781397"/>
                </a:cubicBezTo>
                <a:lnTo>
                  <a:pt x="1238597" y="764771"/>
                </a:lnTo>
                <a:cubicBezTo>
                  <a:pt x="1230284" y="759229"/>
                  <a:pt x="1220722" y="755211"/>
                  <a:pt x="1213658" y="748146"/>
                </a:cubicBezTo>
                <a:cubicBezTo>
                  <a:pt x="1208116" y="742604"/>
                  <a:pt x="1203753" y="735552"/>
                  <a:pt x="1197033" y="731520"/>
                </a:cubicBezTo>
                <a:cubicBezTo>
                  <a:pt x="1189519" y="727012"/>
                  <a:pt x="1180408" y="725978"/>
                  <a:pt x="1172095" y="723207"/>
                </a:cubicBezTo>
                <a:cubicBezTo>
                  <a:pt x="1115485" y="666600"/>
                  <a:pt x="1203954" y="752890"/>
                  <a:pt x="1130531" y="689957"/>
                </a:cubicBezTo>
                <a:cubicBezTo>
                  <a:pt x="1118630" y="679756"/>
                  <a:pt x="1108364" y="667790"/>
                  <a:pt x="1097280" y="656706"/>
                </a:cubicBezTo>
                <a:cubicBezTo>
                  <a:pt x="1091738" y="651164"/>
                  <a:pt x="1085002" y="646601"/>
                  <a:pt x="1080655" y="640080"/>
                </a:cubicBezTo>
                <a:cubicBezTo>
                  <a:pt x="1075113" y="631767"/>
                  <a:pt x="1071094" y="622206"/>
                  <a:pt x="1064029" y="615142"/>
                </a:cubicBezTo>
                <a:cubicBezTo>
                  <a:pt x="1056965" y="608078"/>
                  <a:pt x="1047404" y="604059"/>
                  <a:pt x="1039091" y="598517"/>
                </a:cubicBezTo>
                <a:cubicBezTo>
                  <a:pt x="1035373" y="592940"/>
                  <a:pt x="1015995" y="560338"/>
                  <a:pt x="1005840" y="556953"/>
                </a:cubicBezTo>
                <a:cubicBezTo>
                  <a:pt x="979032" y="548017"/>
                  <a:pt x="922713" y="540327"/>
                  <a:pt x="922713" y="540327"/>
                </a:cubicBezTo>
                <a:cubicBezTo>
                  <a:pt x="914400" y="534785"/>
                  <a:pt x="906711" y="528170"/>
                  <a:pt x="897775" y="523702"/>
                </a:cubicBezTo>
                <a:cubicBezTo>
                  <a:pt x="889938" y="519783"/>
                  <a:pt x="879967" y="520482"/>
                  <a:pt x="872837" y="515389"/>
                </a:cubicBezTo>
                <a:cubicBezTo>
                  <a:pt x="825116" y="481302"/>
                  <a:pt x="857348" y="486863"/>
                  <a:pt x="814648" y="465513"/>
                </a:cubicBezTo>
                <a:cubicBezTo>
                  <a:pt x="806810" y="461594"/>
                  <a:pt x="798022" y="459971"/>
                  <a:pt x="789709" y="457200"/>
                </a:cubicBezTo>
                <a:cubicBezTo>
                  <a:pt x="781396" y="448887"/>
                  <a:pt x="774051" y="439479"/>
                  <a:pt x="764771" y="432262"/>
                </a:cubicBezTo>
                <a:cubicBezTo>
                  <a:pt x="748999" y="419995"/>
                  <a:pt x="729024" y="413139"/>
                  <a:pt x="714895" y="399011"/>
                </a:cubicBezTo>
                <a:cubicBezTo>
                  <a:pt x="692073" y="376190"/>
                  <a:pt x="705704" y="384864"/>
                  <a:pt x="673331" y="374073"/>
                </a:cubicBezTo>
                <a:cubicBezTo>
                  <a:pt x="657867" y="358608"/>
                  <a:pt x="652742" y="351309"/>
                  <a:pt x="631768" y="340822"/>
                </a:cubicBezTo>
                <a:cubicBezTo>
                  <a:pt x="623930" y="336903"/>
                  <a:pt x="614667" y="336428"/>
                  <a:pt x="606829" y="332509"/>
                </a:cubicBezTo>
                <a:cubicBezTo>
                  <a:pt x="597893" y="328041"/>
                  <a:pt x="590827" y="320352"/>
                  <a:pt x="581891" y="315884"/>
                </a:cubicBezTo>
                <a:cubicBezTo>
                  <a:pt x="574054" y="311965"/>
                  <a:pt x="564790" y="311490"/>
                  <a:pt x="556953" y="307571"/>
                </a:cubicBezTo>
                <a:cubicBezTo>
                  <a:pt x="516268" y="287229"/>
                  <a:pt x="546317" y="297516"/>
                  <a:pt x="515389" y="274320"/>
                </a:cubicBezTo>
                <a:cubicBezTo>
                  <a:pt x="499404" y="262331"/>
                  <a:pt x="482138" y="252153"/>
                  <a:pt x="465513" y="241069"/>
                </a:cubicBezTo>
                <a:lnTo>
                  <a:pt x="440575" y="224444"/>
                </a:lnTo>
                <a:cubicBezTo>
                  <a:pt x="393467" y="153784"/>
                  <a:pt x="471058" y="263240"/>
                  <a:pt x="374073" y="166255"/>
                </a:cubicBezTo>
                <a:lnTo>
                  <a:pt x="340822" y="133004"/>
                </a:lnTo>
                <a:lnTo>
                  <a:pt x="324197" y="116378"/>
                </a:lnTo>
                <a:cubicBezTo>
                  <a:pt x="321426" y="108065"/>
                  <a:pt x="320392" y="98954"/>
                  <a:pt x="315884" y="91440"/>
                </a:cubicBezTo>
                <a:cubicBezTo>
                  <a:pt x="301376" y="67260"/>
                  <a:pt x="274248" y="66478"/>
                  <a:pt x="249382" y="58189"/>
                </a:cubicBezTo>
                <a:lnTo>
                  <a:pt x="224444" y="49877"/>
                </a:lnTo>
                <a:cubicBezTo>
                  <a:pt x="184296" y="9729"/>
                  <a:pt x="235318" y="58577"/>
                  <a:pt x="182880" y="16626"/>
                </a:cubicBezTo>
                <a:cubicBezTo>
                  <a:pt x="176760" y="11730"/>
                  <a:pt x="171797" y="5542"/>
                  <a:pt x="166255" y="0"/>
                </a:cubicBezTo>
                <a:lnTo>
                  <a:pt x="49877" y="8313"/>
                </a:lnTo>
                <a:cubicBezTo>
                  <a:pt x="17341" y="20966"/>
                  <a:pt x="20500" y="58754"/>
                  <a:pt x="8313" y="83127"/>
                </a:cubicBezTo>
                <a:cubicBezTo>
                  <a:pt x="6560" y="86632"/>
                  <a:pt x="2771" y="88669"/>
                  <a:pt x="0" y="91440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>
            <a:off x="4578475" y="2651760"/>
            <a:ext cx="2470718" cy="2718262"/>
          </a:xfrm>
          <a:custGeom>
            <a:avLst/>
            <a:gdLst>
              <a:gd name="connsiteX0" fmla="*/ 126796 w 2437734"/>
              <a:gd name="connsiteY0" fmla="*/ 2635135 h 2668386"/>
              <a:gd name="connsiteX1" fmla="*/ 168359 w 2437734"/>
              <a:gd name="connsiteY1" fmla="*/ 2643448 h 2668386"/>
              <a:gd name="connsiteX2" fmla="*/ 218236 w 2437734"/>
              <a:gd name="connsiteY2" fmla="*/ 2660073 h 2668386"/>
              <a:gd name="connsiteX3" fmla="*/ 251486 w 2437734"/>
              <a:gd name="connsiteY3" fmla="*/ 2668386 h 2668386"/>
              <a:gd name="connsiteX4" fmla="*/ 342926 w 2437734"/>
              <a:gd name="connsiteY4" fmla="*/ 2660073 h 2668386"/>
              <a:gd name="connsiteX5" fmla="*/ 367865 w 2437734"/>
              <a:gd name="connsiteY5" fmla="*/ 2618509 h 2668386"/>
              <a:gd name="connsiteX6" fmla="*/ 417741 w 2437734"/>
              <a:gd name="connsiteY6" fmla="*/ 2585259 h 2668386"/>
              <a:gd name="connsiteX7" fmla="*/ 475930 w 2437734"/>
              <a:gd name="connsiteY7" fmla="*/ 2535382 h 2668386"/>
              <a:gd name="connsiteX8" fmla="*/ 492556 w 2437734"/>
              <a:gd name="connsiteY8" fmla="*/ 2518757 h 2668386"/>
              <a:gd name="connsiteX9" fmla="*/ 517494 w 2437734"/>
              <a:gd name="connsiteY9" fmla="*/ 2510444 h 2668386"/>
              <a:gd name="connsiteX10" fmla="*/ 559057 w 2437734"/>
              <a:gd name="connsiteY10" fmla="*/ 2468880 h 2668386"/>
              <a:gd name="connsiteX11" fmla="*/ 575683 w 2437734"/>
              <a:gd name="connsiteY11" fmla="*/ 2452255 h 2668386"/>
              <a:gd name="connsiteX12" fmla="*/ 592308 w 2437734"/>
              <a:gd name="connsiteY12" fmla="*/ 2419004 h 2668386"/>
              <a:gd name="connsiteX13" fmla="*/ 608934 w 2437734"/>
              <a:gd name="connsiteY13" fmla="*/ 2402379 h 2668386"/>
              <a:gd name="connsiteX14" fmla="*/ 625559 w 2437734"/>
              <a:gd name="connsiteY14" fmla="*/ 2352502 h 2668386"/>
              <a:gd name="connsiteX15" fmla="*/ 633872 w 2437734"/>
              <a:gd name="connsiteY15" fmla="*/ 2327564 h 2668386"/>
              <a:gd name="connsiteX16" fmla="*/ 650497 w 2437734"/>
              <a:gd name="connsiteY16" fmla="*/ 2302626 h 2668386"/>
              <a:gd name="connsiteX17" fmla="*/ 667123 w 2437734"/>
              <a:gd name="connsiteY17" fmla="*/ 2227811 h 2668386"/>
              <a:gd name="connsiteX18" fmla="*/ 683748 w 2437734"/>
              <a:gd name="connsiteY18" fmla="*/ 2202873 h 2668386"/>
              <a:gd name="connsiteX19" fmla="*/ 700374 w 2437734"/>
              <a:gd name="connsiteY19" fmla="*/ 2119746 h 2668386"/>
              <a:gd name="connsiteX20" fmla="*/ 716999 w 2437734"/>
              <a:gd name="connsiteY20" fmla="*/ 2061557 h 2668386"/>
              <a:gd name="connsiteX21" fmla="*/ 725312 w 2437734"/>
              <a:gd name="connsiteY21" fmla="*/ 1978429 h 2668386"/>
              <a:gd name="connsiteX22" fmla="*/ 725312 w 2437734"/>
              <a:gd name="connsiteY22" fmla="*/ 1911928 h 2668386"/>
              <a:gd name="connsiteX23" fmla="*/ 708686 w 2437734"/>
              <a:gd name="connsiteY23" fmla="*/ 1895302 h 2668386"/>
              <a:gd name="connsiteX24" fmla="*/ 692061 w 2437734"/>
              <a:gd name="connsiteY24" fmla="*/ 1870364 h 2668386"/>
              <a:gd name="connsiteX25" fmla="*/ 642185 w 2437734"/>
              <a:gd name="connsiteY25" fmla="*/ 1853739 h 2668386"/>
              <a:gd name="connsiteX26" fmla="*/ 409428 w 2437734"/>
              <a:gd name="connsiteY26" fmla="*/ 1853739 h 2668386"/>
              <a:gd name="connsiteX27" fmla="*/ 392803 w 2437734"/>
              <a:gd name="connsiteY27" fmla="*/ 1837113 h 2668386"/>
              <a:gd name="connsiteX28" fmla="*/ 384490 w 2437734"/>
              <a:gd name="connsiteY28" fmla="*/ 1812175 h 2668386"/>
              <a:gd name="connsiteX29" fmla="*/ 401116 w 2437734"/>
              <a:gd name="connsiteY29" fmla="*/ 1795549 h 2668386"/>
              <a:gd name="connsiteX30" fmla="*/ 434366 w 2437734"/>
              <a:gd name="connsiteY30" fmla="*/ 1745673 h 2668386"/>
              <a:gd name="connsiteX31" fmla="*/ 459305 w 2437734"/>
              <a:gd name="connsiteY31" fmla="*/ 1695797 h 2668386"/>
              <a:gd name="connsiteX32" fmla="*/ 467617 w 2437734"/>
              <a:gd name="connsiteY32" fmla="*/ 1670859 h 2668386"/>
              <a:gd name="connsiteX33" fmla="*/ 517494 w 2437734"/>
              <a:gd name="connsiteY33" fmla="*/ 1604357 h 2668386"/>
              <a:gd name="connsiteX34" fmla="*/ 583996 w 2437734"/>
              <a:gd name="connsiteY34" fmla="*/ 1554480 h 2668386"/>
              <a:gd name="connsiteX35" fmla="*/ 592308 w 2437734"/>
              <a:gd name="connsiteY35" fmla="*/ 1529542 h 2668386"/>
              <a:gd name="connsiteX36" fmla="*/ 625559 w 2437734"/>
              <a:gd name="connsiteY36" fmla="*/ 1496291 h 2668386"/>
              <a:gd name="connsiteX37" fmla="*/ 642185 w 2437734"/>
              <a:gd name="connsiteY37" fmla="*/ 1471353 h 2668386"/>
              <a:gd name="connsiteX38" fmla="*/ 650497 w 2437734"/>
              <a:gd name="connsiteY38" fmla="*/ 1446415 h 2668386"/>
              <a:gd name="connsiteX39" fmla="*/ 642185 w 2437734"/>
              <a:gd name="connsiteY39" fmla="*/ 1379913 h 2668386"/>
              <a:gd name="connsiteX40" fmla="*/ 525806 w 2437734"/>
              <a:gd name="connsiteY40" fmla="*/ 1338349 h 2668386"/>
              <a:gd name="connsiteX41" fmla="*/ 384490 w 2437734"/>
              <a:gd name="connsiteY41" fmla="*/ 1346662 h 2668386"/>
              <a:gd name="connsiteX42" fmla="*/ 359552 w 2437734"/>
              <a:gd name="connsiteY42" fmla="*/ 1363288 h 2668386"/>
              <a:gd name="connsiteX43" fmla="*/ 334614 w 2437734"/>
              <a:gd name="connsiteY43" fmla="*/ 1371600 h 2668386"/>
              <a:gd name="connsiteX44" fmla="*/ 317988 w 2437734"/>
              <a:gd name="connsiteY44" fmla="*/ 1388226 h 2668386"/>
              <a:gd name="connsiteX45" fmla="*/ 218236 w 2437734"/>
              <a:gd name="connsiteY45" fmla="*/ 1413164 h 2668386"/>
              <a:gd name="connsiteX46" fmla="*/ 118483 w 2437734"/>
              <a:gd name="connsiteY46" fmla="*/ 1421477 h 2668386"/>
              <a:gd name="connsiteX47" fmla="*/ 51981 w 2437734"/>
              <a:gd name="connsiteY47" fmla="*/ 1429789 h 2668386"/>
              <a:gd name="connsiteX48" fmla="*/ 2105 w 2437734"/>
              <a:gd name="connsiteY48" fmla="*/ 1446415 h 2668386"/>
              <a:gd name="connsiteX49" fmla="*/ 18730 w 2437734"/>
              <a:gd name="connsiteY49" fmla="*/ 1429789 h 2668386"/>
              <a:gd name="connsiteX50" fmla="*/ 68606 w 2437734"/>
              <a:gd name="connsiteY50" fmla="*/ 1354975 h 2668386"/>
              <a:gd name="connsiteX51" fmla="*/ 101857 w 2437734"/>
              <a:gd name="connsiteY51" fmla="*/ 1305099 h 2668386"/>
              <a:gd name="connsiteX52" fmla="*/ 126796 w 2437734"/>
              <a:gd name="connsiteY52" fmla="*/ 1263535 h 2668386"/>
              <a:gd name="connsiteX53" fmla="*/ 151734 w 2437734"/>
              <a:gd name="connsiteY53" fmla="*/ 1221971 h 2668386"/>
              <a:gd name="connsiteX54" fmla="*/ 160046 w 2437734"/>
              <a:gd name="connsiteY54" fmla="*/ 1197033 h 2668386"/>
              <a:gd name="connsiteX55" fmla="*/ 184985 w 2437734"/>
              <a:gd name="connsiteY55" fmla="*/ 1188720 h 2668386"/>
              <a:gd name="connsiteX56" fmla="*/ 193297 w 2437734"/>
              <a:gd name="connsiteY56" fmla="*/ 1163782 h 2668386"/>
              <a:gd name="connsiteX57" fmla="*/ 243174 w 2437734"/>
              <a:gd name="connsiteY57" fmla="*/ 1147157 h 2668386"/>
              <a:gd name="connsiteX58" fmla="*/ 276425 w 2437734"/>
              <a:gd name="connsiteY58" fmla="*/ 1113906 h 2668386"/>
              <a:gd name="connsiteX59" fmla="*/ 326301 w 2437734"/>
              <a:gd name="connsiteY59" fmla="*/ 1088968 h 2668386"/>
              <a:gd name="connsiteX60" fmla="*/ 367865 w 2437734"/>
              <a:gd name="connsiteY60" fmla="*/ 1064029 h 2668386"/>
              <a:gd name="connsiteX61" fmla="*/ 417741 w 2437734"/>
              <a:gd name="connsiteY61" fmla="*/ 1030779 h 2668386"/>
              <a:gd name="connsiteX62" fmla="*/ 442679 w 2437734"/>
              <a:gd name="connsiteY62" fmla="*/ 1014153 h 2668386"/>
              <a:gd name="connsiteX63" fmla="*/ 517494 w 2437734"/>
              <a:gd name="connsiteY63" fmla="*/ 989215 h 2668386"/>
              <a:gd name="connsiteX64" fmla="*/ 600621 w 2437734"/>
              <a:gd name="connsiteY64" fmla="*/ 964277 h 2668386"/>
              <a:gd name="connsiteX65" fmla="*/ 650497 w 2437734"/>
              <a:gd name="connsiteY65" fmla="*/ 955964 h 2668386"/>
              <a:gd name="connsiteX66" fmla="*/ 675436 w 2437734"/>
              <a:gd name="connsiteY66" fmla="*/ 947651 h 2668386"/>
              <a:gd name="connsiteX67" fmla="*/ 758563 w 2437734"/>
              <a:gd name="connsiteY67" fmla="*/ 931026 h 2668386"/>
              <a:gd name="connsiteX68" fmla="*/ 783501 w 2437734"/>
              <a:gd name="connsiteY68" fmla="*/ 922713 h 2668386"/>
              <a:gd name="connsiteX69" fmla="*/ 1007945 w 2437734"/>
              <a:gd name="connsiteY69" fmla="*/ 906088 h 2668386"/>
              <a:gd name="connsiteX70" fmla="*/ 1057821 w 2437734"/>
              <a:gd name="connsiteY70" fmla="*/ 897775 h 2668386"/>
              <a:gd name="connsiteX71" fmla="*/ 1199137 w 2437734"/>
              <a:gd name="connsiteY71" fmla="*/ 881149 h 2668386"/>
              <a:gd name="connsiteX72" fmla="*/ 1232388 w 2437734"/>
              <a:gd name="connsiteY72" fmla="*/ 872837 h 2668386"/>
              <a:gd name="connsiteX73" fmla="*/ 1307203 w 2437734"/>
              <a:gd name="connsiteY73" fmla="*/ 856211 h 2668386"/>
              <a:gd name="connsiteX74" fmla="*/ 1357079 w 2437734"/>
              <a:gd name="connsiteY74" fmla="*/ 839586 h 2668386"/>
              <a:gd name="connsiteX75" fmla="*/ 1382017 w 2437734"/>
              <a:gd name="connsiteY75" fmla="*/ 831273 h 2668386"/>
              <a:gd name="connsiteX76" fmla="*/ 1406956 w 2437734"/>
              <a:gd name="connsiteY76" fmla="*/ 814648 h 2668386"/>
              <a:gd name="connsiteX77" fmla="*/ 1473457 w 2437734"/>
              <a:gd name="connsiteY77" fmla="*/ 798022 h 2668386"/>
              <a:gd name="connsiteX78" fmla="*/ 1539959 w 2437734"/>
              <a:gd name="connsiteY78" fmla="*/ 781397 h 2668386"/>
              <a:gd name="connsiteX79" fmla="*/ 1606461 w 2437734"/>
              <a:gd name="connsiteY79" fmla="*/ 773084 h 2668386"/>
              <a:gd name="connsiteX80" fmla="*/ 1689588 w 2437734"/>
              <a:gd name="connsiteY80" fmla="*/ 756459 h 2668386"/>
              <a:gd name="connsiteX81" fmla="*/ 1739465 w 2437734"/>
              <a:gd name="connsiteY81" fmla="*/ 739833 h 2668386"/>
              <a:gd name="connsiteX82" fmla="*/ 1764403 w 2437734"/>
              <a:gd name="connsiteY82" fmla="*/ 731520 h 2668386"/>
              <a:gd name="connsiteX83" fmla="*/ 1797654 w 2437734"/>
              <a:gd name="connsiteY83" fmla="*/ 714895 h 2668386"/>
              <a:gd name="connsiteX84" fmla="*/ 1872468 w 2437734"/>
              <a:gd name="connsiteY84" fmla="*/ 689957 h 2668386"/>
              <a:gd name="connsiteX85" fmla="*/ 1897406 w 2437734"/>
              <a:gd name="connsiteY85" fmla="*/ 681644 h 2668386"/>
              <a:gd name="connsiteX86" fmla="*/ 1955596 w 2437734"/>
              <a:gd name="connsiteY86" fmla="*/ 656706 h 2668386"/>
              <a:gd name="connsiteX87" fmla="*/ 1980534 w 2437734"/>
              <a:gd name="connsiteY87" fmla="*/ 640080 h 2668386"/>
              <a:gd name="connsiteX88" fmla="*/ 2030410 w 2437734"/>
              <a:gd name="connsiteY88" fmla="*/ 623455 h 2668386"/>
              <a:gd name="connsiteX89" fmla="*/ 2047036 w 2437734"/>
              <a:gd name="connsiteY89" fmla="*/ 606829 h 2668386"/>
              <a:gd name="connsiteX90" fmla="*/ 2130163 w 2437734"/>
              <a:gd name="connsiteY90" fmla="*/ 581891 h 2668386"/>
              <a:gd name="connsiteX91" fmla="*/ 2180039 w 2437734"/>
              <a:gd name="connsiteY91" fmla="*/ 548640 h 2668386"/>
              <a:gd name="connsiteX92" fmla="*/ 2204977 w 2437734"/>
              <a:gd name="connsiteY92" fmla="*/ 532015 h 2668386"/>
              <a:gd name="connsiteX93" fmla="*/ 2246541 w 2437734"/>
              <a:gd name="connsiteY93" fmla="*/ 498764 h 2668386"/>
              <a:gd name="connsiteX94" fmla="*/ 2271479 w 2437734"/>
              <a:gd name="connsiteY94" fmla="*/ 457200 h 2668386"/>
              <a:gd name="connsiteX95" fmla="*/ 2279792 w 2437734"/>
              <a:gd name="connsiteY95" fmla="*/ 432262 h 2668386"/>
              <a:gd name="connsiteX96" fmla="*/ 2304730 w 2437734"/>
              <a:gd name="connsiteY96" fmla="*/ 423949 h 2668386"/>
              <a:gd name="connsiteX97" fmla="*/ 2337981 w 2437734"/>
              <a:gd name="connsiteY97" fmla="*/ 382386 h 2668386"/>
              <a:gd name="connsiteX98" fmla="*/ 2371232 w 2437734"/>
              <a:gd name="connsiteY98" fmla="*/ 349135 h 2668386"/>
              <a:gd name="connsiteX99" fmla="*/ 2387857 w 2437734"/>
              <a:gd name="connsiteY99" fmla="*/ 332509 h 2668386"/>
              <a:gd name="connsiteX100" fmla="*/ 2404483 w 2437734"/>
              <a:gd name="connsiteY100" fmla="*/ 315884 h 2668386"/>
              <a:gd name="connsiteX101" fmla="*/ 2421108 w 2437734"/>
              <a:gd name="connsiteY101" fmla="*/ 290946 h 2668386"/>
              <a:gd name="connsiteX102" fmla="*/ 2437734 w 2437734"/>
              <a:gd name="connsiteY102" fmla="*/ 241069 h 2668386"/>
              <a:gd name="connsiteX103" fmla="*/ 2429421 w 2437734"/>
              <a:gd name="connsiteY103" fmla="*/ 182880 h 2668386"/>
              <a:gd name="connsiteX104" fmla="*/ 2404483 w 2437734"/>
              <a:gd name="connsiteY104" fmla="*/ 166255 h 2668386"/>
              <a:gd name="connsiteX105" fmla="*/ 2371232 w 2437734"/>
              <a:gd name="connsiteY105" fmla="*/ 124691 h 2668386"/>
              <a:gd name="connsiteX106" fmla="*/ 2346294 w 2437734"/>
              <a:gd name="connsiteY106" fmla="*/ 108066 h 2668386"/>
              <a:gd name="connsiteX107" fmla="*/ 2304730 w 2437734"/>
              <a:gd name="connsiteY107" fmla="*/ 83128 h 2668386"/>
              <a:gd name="connsiteX108" fmla="*/ 2263166 w 2437734"/>
              <a:gd name="connsiteY108" fmla="*/ 58189 h 2668386"/>
              <a:gd name="connsiteX109" fmla="*/ 2213290 w 2437734"/>
              <a:gd name="connsiteY109" fmla="*/ 24939 h 2668386"/>
              <a:gd name="connsiteX110" fmla="*/ 2188352 w 2437734"/>
              <a:gd name="connsiteY110" fmla="*/ 16626 h 2668386"/>
              <a:gd name="connsiteX111" fmla="*/ 2130163 w 2437734"/>
              <a:gd name="connsiteY111" fmla="*/ 0 h 2668386"/>
              <a:gd name="connsiteX112" fmla="*/ 2055348 w 2437734"/>
              <a:gd name="connsiteY112" fmla="*/ 8313 h 2668386"/>
              <a:gd name="connsiteX113" fmla="*/ 2005472 w 2437734"/>
              <a:gd name="connsiteY113" fmla="*/ 33251 h 2668386"/>
              <a:gd name="connsiteX114" fmla="*/ 1980534 w 2437734"/>
              <a:gd name="connsiteY114" fmla="*/ 41564 h 2668386"/>
              <a:gd name="connsiteX115" fmla="*/ 1938970 w 2437734"/>
              <a:gd name="connsiteY115" fmla="*/ 66502 h 2668386"/>
              <a:gd name="connsiteX116" fmla="*/ 1864156 w 2437734"/>
              <a:gd name="connsiteY116" fmla="*/ 108066 h 2668386"/>
              <a:gd name="connsiteX117" fmla="*/ 1822592 w 2437734"/>
              <a:gd name="connsiteY117" fmla="*/ 133004 h 2668386"/>
              <a:gd name="connsiteX118" fmla="*/ 1805966 w 2437734"/>
              <a:gd name="connsiteY118" fmla="*/ 149629 h 2668386"/>
              <a:gd name="connsiteX119" fmla="*/ 1756090 w 2437734"/>
              <a:gd name="connsiteY119" fmla="*/ 166255 h 2668386"/>
              <a:gd name="connsiteX120" fmla="*/ 1731152 w 2437734"/>
              <a:gd name="connsiteY120" fmla="*/ 174568 h 2668386"/>
              <a:gd name="connsiteX121" fmla="*/ 1706214 w 2437734"/>
              <a:gd name="connsiteY121" fmla="*/ 182880 h 2668386"/>
              <a:gd name="connsiteX122" fmla="*/ 1614774 w 2437734"/>
              <a:gd name="connsiteY122" fmla="*/ 232757 h 2668386"/>
              <a:gd name="connsiteX123" fmla="*/ 1589836 w 2437734"/>
              <a:gd name="connsiteY123" fmla="*/ 241069 h 2668386"/>
              <a:gd name="connsiteX124" fmla="*/ 1539959 w 2437734"/>
              <a:gd name="connsiteY124" fmla="*/ 266008 h 2668386"/>
              <a:gd name="connsiteX125" fmla="*/ 1490083 w 2437734"/>
              <a:gd name="connsiteY125" fmla="*/ 290946 h 2668386"/>
              <a:gd name="connsiteX126" fmla="*/ 1440206 w 2437734"/>
              <a:gd name="connsiteY126" fmla="*/ 340822 h 2668386"/>
              <a:gd name="connsiteX127" fmla="*/ 1406956 w 2437734"/>
              <a:gd name="connsiteY127" fmla="*/ 382386 h 2668386"/>
              <a:gd name="connsiteX128" fmla="*/ 1390330 w 2437734"/>
              <a:gd name="connsiteY128" fmla="*/ 440575 h 2668386"/>
              <a:gd name="connsiteX129" fmla="*/ 1398643 w 2437734"/>
              <a:gd name="connsiteY129" fmla="*/ 631768 h 2668386"/>
              <a:gd name="connsiteX130" fmla="*/ 1406956 w 2437734"/>
              <a:gd name="connsiteY130" fmla="*/ 656706 h 2668386"/>
              <a:gd name="connsiteX131" fmla="*/ 1423581 w 2437734"/>
              <a:gd name="connsiteY131" fmla="*/ 681644 h 2668386"/>
              <a:gd name="connsiteX132" fmla="*/ 1440206 w 2437734"/>
              <a:gd name="connsiteY132" fmla="*/ 739833 h 2668386"/>
              <a:gd name="connsiteX133" fmla="*/ 1456832 w 2437734"/>
              <a:gd name="connsiteY133" fmla="*/ 756459 h 2668386"/>
              <a:gd name="connsiteX134" fmla="*/ 1481770 w 2437734"/>
              <a:gd name="connsiteY134" fmla="*/ 806335 h 266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437734" h="2668386">
                <a:moveTo>
                  <a:pt x="126796" y="2635135"/>
                </a:moveTo>
                <a:cubicBezTo>
                  <a:pt x="140650" y="2637906"/>
                  <a:pt x="154728" y="2639731"/>
                  <a:pt x="168359" y="2643448"/>
                </a:cubicBezTo>
                <a:cubicBezTo>
                  <a:pt x="185266" y="2648059"/>
                  <a:pt x="201234" y="2655822"/>
                  <a:pt x="218236" y="2660073"/>
                </a:cubicBezTo>
                <a:lnTo>
                  <a:pt x="251486" y="2668386"/>
                </a:lnTo>
                <a:cubicBezTo>
                  <a:pt x="281966" y="2665615"/>
                  <a:pt x="313104" y="2666955"/>
                  <a:pt x="342926" y="2660073"/>
                </a:cubicBezTo>
                <a:cubicBezTo>
                  <a:pt x="368022" y="2654282"/>
                  <a:pt x="354531" y="2631843"/>
                  <a:pt x="367865" y="2618509"/>
                </a:cubicBezTo>
                <a:cubicBezTo>
                  <a:pt x="381994" y="2604380"/>
                  <a:pt x="403612" y="2599388"/>
                  <a:pt x="417741" y="2585259"/>
                </a:cubicBezTo>
                <a:cubicBezTo>
                  <a:pt x="497771" y="2505229"/>
                  <a:pt x="412637" y="2586016"/>
                  <a:pt x="475930" y="2535382"/>
                </a:cubicBezTo>
                <a:cubicBezTo>
                  <a:pt x="482050" y="2530486"/>
                  <a:pt x="485836" y="2522789"/>
                  <a:pt x="492556" y="2518757"/>
                </a:cubicBezTo>
                <a:cubicBezTo>
                  <a:pt x="500070" y="2514249"/>
                  <a:pt x="509181" y="2513215"/>
                  <a:pt x="517494" y="2510444"/>
                </a:cubicBezTo>
                <a:lnTo>
                  <a:pt x="559057" y="2468880"/>
                </a:lnTo>
                <a:lnTo>
                  <a:pt x="575683" y="2452255"/>
                </a:lnTo>
                <a:cubicBezTo>
                  <a:pt x="581225" y="2441171"/>
                  <a:pt x="585434" y="2429315"/>
                  <a:pt x="592308" y="2419004"/>
                </a:cubicBezTo>
                <a:cubicBezTo>
                  <a:pt x="596655" y="2412483"/>
                  <a:pt x="605429" y="2409389"/>
                  <a:pt x="608934" y="2402379"/>
                </a:cubicBezTo>
                <a:cubicBezTo>
                  <a:pt x="616771" y="2386704"/>
                  <a:pt x="620017" y="2369128"/>
                  <a:pt x="625559" y="2352502"/>
                </a:cubicBezTo>
                <a:cubicBezTo>
                  <a:pt x="628330" y="2344189"/>
                  <a:pt x="629012" y="2334855"/>
                  <a:pt x="633872" y="2327564"/>
                </a:cubicBezTo>
                <a:lnTo>
                  <a:pt x="650497" y="2302626"/>
                </a:lnTo>
                <a:cubicBezTo>
                  <a:pt x="653690" y="2283467"/>
                  <a:pt x="656890" y="2248276"/>
                  <a:pt x="667123" y="2227811"/>
                </a:cubicBezTo>
                <a:cubicBezTo>
                  <a:pt x="671591" y="2218875"/>
                  <a:pt x="678206" y="2211186"/>
                  <a:pt x="683748" y="2202873"/>
                </a:cubicBezTo>
                <a:cubicBezTo>
                  <a:pt x="689290" y="2175164"/>
                  <a:pt x="691439" y="2146554"/>
                  <a:pt x="700374" y="2119746"/>
                </a:cubicBezTo>
                <a:cubicBezTo>
                  <a:pt x="712299" y="2083969"/>
                  <a:pt x="706561" y="2103309"/>
                  <a:pt x="716999" y="2061557"/>
                </a:cubicBezTo>
                <a:cubicBezTo>
                  <a:pt x="719770" y="2033848"/>
                  <a:pt x="721077" y="2005953"/>
                  <a:pt x="725312" y="1978429"/>
                </a:cubicBezTo>
                <a:cubicBezTo>
                  <a:pt x="731151" y="1940478"/>
                  <a:pt x="746538" y="1961453"/>
                  <a:pt x="725312" y="1911928"/>
                </a:cubicBezTo>
                <a:cubicBezTo>
                  <a:pt x="722225" y="1904724"/>
                  <a:pt x="713582" y="1901422"/>
                  <a:pt x="708686" y="1895302"/>
                </a:cubicBezTo>
                <a:cubicBezTo>
                  <a:pt x="702445" y="1887501"/>
                  <a:pt x="700533" y="1875659"/>
                  <a:pt x="692061" y="1870364"/>
                </a:cubicBezTo>
                <a:cubicBezTo>
                  <a:pt x="677200" y="1861076"/>
                  <a:pt x="642185" y="1853739"/>
                  <a:pt x="642185" y="1853739"/>
                </a:cubicBezTo>
                <a:cubicBezTo>
                  <a:pt x="591965" y="1856382"/>
                  <a:pt x="473446" y="1871198"/>
                  <a:pt x="409428" y="1853739"/>
                </a:cubicBezTo>
                <a:cubicBezTo>
                  <a:pt x="401867" y="1851677"/>
                  <a:pt x="398345" y="1842655"/>
                  <a:pt x="392803" y="1837113"/>
                </a:cubicBezTo>
                <a:cubicBezTo>
                  <a:pt x="390032" y="1828800"/>
                  <a:pt x="382772" y="1820767"/>
                  <a:pt x="384490" y="1812175"/>
                </a:cubicBezTo>
                <a:cubicBezTo>
                  <a:pt x="386027" y="1804490"/>
                  <a:pt x="396413" y="1801819"/>
                  <a:pt x="401116" y="1795549"/>
                </a:cubicBezTo>
                <a:cubicBezTo>
                  <a:pt x="413105" y="1779564"/>
                  <a:pt x="428047" y="1764629"/>
                  <a:pt x="434366" y="1745673"/>
                </a:cubicBezTo>
                <a:cubicBezTo>
                  <a:pt x="445838" y="1711257"/>
                  <a:pt x="437818" y="1728026"/>
                  <a:pt x="459305" y="1695797"/>
                </a:cubicBezTo>
                <a:cubicBezTo>
                  <a:pt x="462076" y="1687484"/>
                  <a:pt x="463362" y="1678519"/>
                  <a:pt x="467617" y="1670859"/>
                </a:cubicBezTo>
                <a:cubicBezTo>
                  <a:pt x="475808" y="1656115"/>
                  <a:pt x="498273" y="1618773"/>
                  <a:pt x="517494" y="1604357"/>
                </a:cubicBezTo>
                <a:cubicBezTo>
                  <a:pt x="592687" y="1547963"/>
                  <a:pt x="545869" y="1592607"/>
                  <a:pt x="583996" y="1554480"/>
                </a:cubicBezTo>
                <a:cubicBezTo>
                  <a:pt x="586767" y="1546167"/>
                  <a:pt x="587215" y="1536672"/>
                  <a:pt x="592308" y="1529542"/>
                </a:cubicBezTo>
                <a:cubicBezTo>
                  <a:pt x="601419" y="1516787"/>
                  <a:pt x="616864" y="1509333"/>
                  <a:pt x="625559" y="1496291"/>
                </a:cubicBezTo>
                <a:lnTo>
                  <a:pt x="642185" y="1471353"/>
                </a:lnTo>
                <a:cubicBezTo>
                  <a:pt x="644956" y="1463040"/>
                  <a:pt x="650497" y="1455177"/>
                  <a:pt x="650497" y="1446415"/>
                </a:cubicBezTo>
                <a:cubicBezTo>
                  <a:pt x="650497" y="1424075"/>
                  <a:pt x="650777" y="1400534"/>
                  <a:pt x="642185" y="1379913"/>
                </a:cubicBezTo>
                <a:cubicBezTo>
                  <a:pt x="621469" y="1330194"/>
                  <a:pt x="567278" y="1342496"/>
                  <a:pt x="525806" y="1338349"/>
                </a:cubicBezTo>
                <a:cubicBezTo>
                  <a:pt x="478701" y="1341120"/>
                  <a:pt x="431155" y="1339662"/>
                  <a:pt x="384490" y="1346662"/>
                </a:cubicBezTo>
                <a:cubicBezTo>
                  <a:pt x="374610" y="1348144"/>
                  <a:pt x="368488" y="1358820"/>
                  <a:pt x="359552" y="1363288"/>
                </a:cubicBezTo>
                <a:cubicBezTo>
                  <a:pt x="351715" y="1367207"/>
                  <a:pt x="342927" y="1368829"/>
                  <a:pt x="334614" y="1371600"/>
                </a:cubicBezTo>
                <a:cubicBezTo>
                  <a:pt x="329072" y="1377142"/>
                  <a:pt x="324998" y="1384721"/>
                  <a:pt x="317988" y="1388226"/>
                </a:cubicBezTo>
                <a:cubicBezTo>
                  <a:pt x="290328" y="1402056"/>
                  <a:pt x="248653" y="1409784"/>
                  <a:pt x="218236" y="1413164"/>
                </a:cubicBezTo>
                <a:cubicBezTo>
                  <a:pt x="185074" y="1416849"/>
                  <a:pt x="151684" y="1418157"/>
                  <a:pt x="118483" y="1421477"/>
                </a:cubicBezTo>
                <a:cubicBezTo>
                  <a:pt x="96254" y="1423700"/>
                  <a:pt x="74148" y="1427018"/>
                  <a:pt x="51981" y="1429789"/>
                </a:cubicBezTo>
                <a:cubicBezTo>
                  <a:pt x="35356" y="1435331"/>
                  <a:pt x="-10286" y="1458807"/>
                  <a:pt x="2105" y="1446415"/>
                </a:cubicBezTo>
                <a:cubicBezTo>
                  <a:pt x="7647" y="1440873"/>
                  <a:pt x="14028" y="1436059"/>
                  <a:pt x="18730" y="1429789"/>
                </a:cubicBezTo>
                <a:cubicBezTo>
                  <a:pt x="18745" y="1429769"/>
                  <a:pt x="60286" y="1367454"/>
                  <a:pt x="68606" y="1354975"/>
                </a:cubicBezTo>
                <a:lnTo>
                  <a:pt x="101857" y="1305099"/>
                </a:lnTo>
                <a:cubicBezTo>
                  <a:pt x="112648" y="1272725"/>
                  <a:pt x="103974" y="1286356"/>
                  <a:pt x="126796" y="1263535"/>
                </a:cubicBezTo>
                <a:cubicBezTo>
                  <a:pt x="150342" y="1192892"/>
                  <a:pt x="117503" y="1279024"/>
                  <a:pt x="151734" y="1221971"/>
                </a:cubicBezTo>
                <a:cubicBezTo>
                  <a:pt x="156242" y="1214457"/>
                  <a:pt x="153850" y="1203229"/>
                  <a:pt x="160046" y="1197033"/>
                </a:cubicBezTo>
                <a:cubicBezTo>
                  <a:pt x="166242" y="1190837"/>
                  <a:pt x="176672" y="1191491"/>
                  <a:pt x="184985" y="1188720"/>
                </a:cubicBezTo>
                <a:cubicBezTo>
                  <a:pt x="187756" y="1180407"/>
                  <a:pt x="186167" y="1168875"/>
                  <a:pt x="193297" y="1163782"/>
                </a:cubicBezTo>
                <a:cubicBezTo>
                  <a:pt x="207558" y="1153596"/>
                  <a:pt x="243174" y="1147157"/>
                  <a:pt x="243174" y="1147157"/>
                </a:cubicBezTo>
                <a:cubicBezTo>
                  <a:pt x="254258" y="1136073"/>
                  <a:pt x="261555" y="1118863"/>
                  <a:pt x="276425" y="1113906"/>
                </a:cubicBezTo>
                <a:cubicBezTo>
                  <a:pt x="302763" y="1105126"/>
                  <a:pt x="303282" y="1107383"/>
                  <a:pt x="326301" y="1088968"/>
                </a:cubicBezTo>
                <a:cubicBezTo>
                  <a:pt x="394115" y="1034716"/>
                  <a:pt x="285186" y="1109961"/>
                  <a:pt x="367865" y="1064029"/>
                </a:cubicBezTo>
                <a:cubicBezTo>
                  <a:pt x="385332" y="1054326"/>
                  <a:pt x="401116" y="1041862"/>
                  <a:pt x="417741" y="1030779"/>
                </a:cubicBezTo>
                <a:cubicBezTo>
                  <a:pt x="426054" y="1025237"/>
                  <a:pt x="433201" y="1017312"/>
                  <a:pt x="442679" y="1014153"/>
                </a:cubicBezTo>
                <a:lnTo>
                  <a:pt x="517494" y="989215"/>
                </a:lnTo>
                <a:cubicBezTo>
                  <a:pt x="545054" y="980028"/>
                  <a:pt x="572047" y="969992"/>
                  <a:pt x="600621" y="964277"/>
                </a:cubicBezTo>
                <a:cubicBezTo>
                  <a:pt x="617148" y="960972"/>
                  <a:pt x="634044" y="959620"/>
                  <a:pt x="650497" y="955964"/>
                </a:cubicBezTo>
                <a:cubicBezTo>
                  <a:pt x="659051" y="954063"/>
                  <a:pt x="666882" y="949552"/>
                  <a:pt x="675436" y="947651"/>
                </a:cubicBezTo>
                <a:cubicBezTo>
                  <a:pt x="748921" y="931321"/>
                  <a:pt x="700596" y="947589"/>
                  <a:pt x="758563" y="931026"/>
                </a:cubicBezTo>
                <a:cubicBezTo>
                  <a:pt x="766988" y="928619"/>
                  <a:pt x="774782" y="923585"/>
                  <a:pt x="783501" y="922713"/>
                </a:cubicBezTo>
                <a:cubicBezTo>
                  <a:pt x="858148" y="915248"/>
                  <a:pt x="1007945" y="906088"/>
                  <a:pt x="1007945" y="906088"/>
                </a:cubicBezTo>
                <a:cubicBezTo>
                  <a:pt x="1024570" y="903317"/>
                  <a:pt x="1041096" y="899866"/>
                  <a:pt x="1057821" y="897775"/>
                </a:cubicBezTo>
                <a:cubicBezTo>
                  <a:pt x="1122038" y="889748"/>
                  <a:pt x="1140403" y="891828"/>
                  <a:pt x="1199137" y="881149"/>
                </a:cubicBezTo>
                <a:cubicBezTo>
                  <a:pt x="1210377" y="879105"/>
                  <a:pt x="1221235" y="875315"/>
                  <a:pt x="1232388" y="872837"/>
                </a:cubicBezTo>
                <a:cubicBezTo>
                  <a:pt x="1262898" y="866057"/>
                  <a:pt x="1278242" y="864899"/>
                  <a:pt x="1307203" y="856211"/>
                </a:cubicBezTo>
                <a:cubicBezTo>
                  <a:pt x="1323989" y="851175"/>
                  <a:pt x="1340454" y="845128"/>
                  <a:pt x="1357079" y="839586"/>
                </a:cubicBezTo>
                <a:cubicBezTo>
                  <a:pt x="1365392" y="836815"/>
                  <a:pt x="1374726" y="836133"/>
                  <a:pt x="1382017" y="831273"/>
                </a:cubicBezTo>
                <a:cubicBezTo>
                  <a:pt x="1390330" y="825731"/>
                  <a:pt x="1397567" y="818062"/>
                  <a:pt x="1406956" y="814648"/>
                </a:cubicBezTo>
                <a:cubicBezTo>
                  <a:pt x="1428430" y="806839"/>
                  <a:pt x="1451290" y="803564"/>
                  <a:pt x="1473457" y="798022"/>
                </a:cubicBezTo>
                <a:cubicBezTo>
                  <a:pt x="1473467" y="798019"/>
                  <a:pt x="1539948" y="781398"/>
                  <a:pt x="1539959" y="781397"/>
                </a:cubicBezTo>
                <a:lnTo>
                  <a:pt x="1606461" y="773084"/>
                </a:lnTo>
                <a:cubicBezTo>
                  <a:pt x="1675616" y="750031"/>
                  <a:pt x="1565416" y="785114"/>
                  <a:pt x="1689588" y="756459"/>
                </a:cubicBezTo>
                <a:cubicBezTo>
                  <a:pt x="1706664" y="752518"/>
                  <a:pt x="1722839" y="745375"/>
                  <a:pt x="1739465" y="739833"/>
                </a:cubicBezTo>
                <a:cubicBezTo>
                  <a:pt x="1747778" y="737062"/>
                  <a:pt x="1756566" y="735439"/>
                  <a:pt x="1764403" y="731520"/>
                </a:cubicBezTo>
                <a:cubicBezTo>
                  <a:pt x="1775487" y="725978"/>
                  <a:pt x="1786148" y="719497"/>
                  <a:pt x="1797654" y="714895"/>
                </a:cubicBezTo>
                <a:cubicBezTo>
                  <a:pt x="1797696" y="714878"/>
                  <a:pt x="1859977" y="694121"/>
                  <a:pt x="1872468" y="689957"/>
                </a:cubicBezTo>
                <a:cubicBezTo>
                  <a:pt x="1880781" y="687186"/>
                  <a:pt x="1889569" y="685563"/>
                  <a:pt x="1897406" y="681644"/>
                </a:cubicBezTo>
                <a:cubicBezTo>
                  <a:pt x="1938495" y="661100"/>
                  <a:pt x="1918901" y="668938"/>
                  <a:pt x="1955596" y="656706"/>
                </a:cubicBezTo>
                <a:cubicBezTo>
                  <a:pt x="1963909" y="651164"/>
                  <a:pt x="1971404" y="644138"/>
                  <a:pt x="1980534" y="640080"/>
                </a:cubicBezTo>
                <a:cubicBezTo>
                  <a:pt x="1996548" y="632963"/>
                  <a:pt x="2030410" y="623455"/>
                  <a:pt x="2030410" y="623455"/>
                </a:cubicBezTo>
                <a:cubicBezTo>
                  <a:pt x="2035952" y="617913"/>
                  <a:pt x="2040026" y="610334"/>
                  <a:pt x="2047036" y="606829"/>
                </a:cubicBezTo>
                <a:cubicBezTo>
                  <a:pt x="2093511" y="583591"/>
                  <a:pt x="2075241" y="618506"/>
                  <a:pt x="2130163" y="581891"/>
                </a:cubicBezTo>
                <a:lnTo>
                  <a:pt x="2180039" y="548640"/>
                </a:lnTo>
                <a:cubicBezTo>
                  <a:pt x="2188352" y="543098"/>
                  <a:pt x="2197913" y="539079"/>
                  <a:pt x="2204977" y="532015"/>
                </a:cubicBezTo>
                <a:cubicBezTo>
                  <a:pt x="2228667" y="508325"/>
                  <a:pt x="2215082" y="519736"/>
                  <a:pt x="2246541" y="498764"/>
                </a:cubicBezTo>
                <a:cubicBezTo>
                  <a:pt x="2270090" y="428119"/>
                  <a:pt x="2237247" y="514254"/>
                  <a:pt x="2271479" y="457200"/>
                </a:cubicBezTo>
                <a:cubicBezTo>
                  <a:pt x="2275987" y="449686"/>
                  <a:pt x="2273596" y="438458"/>
                  <a:pt x="2279792" y="432262"/>
                </a:cubicBezTo>
                <a:cubicBezTo>
                  <a:pt x="2285988" y="426066"/>
                  <a:pt x="2296417" y="426720"/>
                  <a:pt x="2304730" y="423949"/>
                </a:cubicBezTo>
                <a:cubicBezTo>
                  <a:pt x="2361314" y="367368"/>
                  <a:pt x="2275078" y="455773"/>
                  <a:pt x="2337981" y="382386"/>
                </a:cubicBezTo>
                <a:cubicBezTo>
                  <a:pt x="2348182" y="370485"/>
                  <a:pt x="2360148" y="360219"/>
                  <a:pt x="2371232" y="349135"/>
                </a:cubicBezTo>
                <a:lnTo>
                  <a:pt x="2387857" y="332509"/>
                </a:lnTo>
                <a:cubicBezTo>
                  <a:pt x="2393399" y="326967"/>
                  <a:pt x="2400136" y="322405"/>
                  <a:pt x="2404483" y="315884"/>
                </a:cubicBezTo>
                <a:cubicBezTo>
                  <a:pt x="2410025" y="307571"/>
                  <a:pt x="2417050" y="300075"/>
                  <a:pt x="2421108" y="290946"/>
                </a:cubicBezTo>
                <a:cubicBezTo>
                  <a:pt x="2428226" y="274931"/>
                  <a:pt x="2437734" y="241069"/>
                  <a:pt x="2437734" y="241069"/>
                </a:cubicBezTo>
                <a:cubicBezTo>
                  <a:pt x="2434963" y="221673"/>
                  <a:pt x="2437379" y="200785"/>
                  <a:pt x="2429421" y="182880"/>
                </a:cubicBezTo>
                <a:cubicBezTo>
                  <a:pt x="2425363" y="173751"/>
                  <a:pt x="2412284" y="172496"/>
                  <a:pt x="2404483" y="166255"/>
                </a:cubicBezTo>
                <a:cubicBezTo>
                  <a:pt x="2363349" y="133348"/>
                  <a:pt x="2414439" y="167898"/>
                  <a:pt x="2371232" y="124691"/>
                </a:cubicBezTo>
                <a:cubicBezTo>
                  <a:pt x="2364168" y="117627"/>
                  <a:pt x="2354095" y="114307"/>
                  <a:pt x="2346294" y="108066"/>
                </a:cubicBezTo>
                <a:cubicBezTo>
                  <a:pt x="2313692" y="81984"/>
                  <a:pt x="2348038" y="97563"/>
                  <a:pt x="2304730" y="83128"/>
                </a:cubicBezTo>
                <a:cubicBezTo>
                  <a:pt x="2267434" y="45830"/>
                  <a:pt x="2311724" y="85165"/>
                  <a:pt x="2263166" y="58189"/>
                </a:cubicBezTo>
                <a:cubicBezTo>
                  <a:pt x="2245699" y="48486"/>
                  <a:pt x="2232246" y="31258"/>
                  <a:pt x="2213290" y="24939"/>
                </a:cubicBezTo>
                <a:cubicBezTo>
                  <a:pt x="2204977" y="22168"/>
                  <a:pt x="2196777" y="19033"/>
                  <a:pt x="2188352" y="16626"/>
                </a:cubicBezTo>
                <a:cubicBezTo>
                  <a:pt x="2115287" y="-4250"/>
                  <a:pt x="2189956" y="19932"/>
                  <a:pt x="2130163" y="0"/>
                </a:cubicBezTo>
                <a:cubicBezTo>
                  <a:pt x="2105225" y="2771"/>
                  <a:pt x="2080098" y="4188"/>
                  <a:pt x="2055348" y="8313"/>
                </a:cubicBezTo>
                <a:cubicBezTo>
                  <a:pt x="2024009" y="13536"/>
                  <a:pt x="2034193" y="18891"/>
                  <a:pt x="2005472" y="33251"/>
                </a:cubicBezTo>
                <a:cubicBezTo>
                  <a:pt x="1997635" y="37170"/>
                  <a:pt x="1988847" y="38793"/>
                  <a:pt x="1980534" y="41564"/>
                </a:cubicBezTo>
                <a:cubicBezTo>
                  <a:pt x="1943232" y="78864"/>
                  <a:pt x="1987532" y="39523"/>
                  <a:pt x="1938970" y="66502"/>
                </a:cubicBezTo>
                <a:cubicBezTo>
                  <a:pt x="1853220" y="114142"/>
                  <a:pt x="1920584" y="89256"/>
                  <a:pt x="1864156" y="108066"/>
                </a:cubicBezTo>
                <a:cubicBezTo>
                  <a:pt x="1822029" y="150190"/>
                  <a:pt x="1876548" y="100631"/>
                  <a:pt x="1822592" y="133004"/>
                </a:cubicBezTo>
                <a:cubicBezTo>
                  <a:pt x="1815872" y="137036"/>
                  <a:pt x="1812976" y="146124"/>
                  <a:pt x="1805966" y="149629"/>
                </a:cubicBezTo>
                <a:cubicBezTo>
                  <a:pt x="1790291" y="157466"/>
                  <a:pt x="1772715" y="160713"/>
                  <a:pt x="1756090" y="166255"/>
                </a:cubicBezTo>
                <a:lnTo>
                  <a:pt x="1731152" y="174568"/>
                </a:lnTo>
                <a:lnTo>
                  <a:pt x="1706214" y="182880"/>
                </a:lnTo>
                <a:cubicBezTo>
                  <a:pt x="1675860" y="203117"/>
                  <a:pt x="1652493" y="220185"/>
                  <a:pt x="1614774" y="232757"/>
                </a:cubicBezTo>
                <a:lnTo>
                  <a:pt x="1589836" y="241069"/>
                </a:lnTo>
                <a:cubicBezTo>
                  <a:pt x="1518367" y="288715"/>
                  <a:pt x="1608789" y="231593"/>
                  <a:pt x="1539959" y="266008"/>
                </a:cubicBezTo>
                <a:cubicBezTo>
                  <a:pt x="1475501" y="298237"/>
                  <a:pt x="1552766" y="270051"/>
                  <a:pt x="1490083" y="290946"/>
                </a:cubicBezTo>
                <a:lnTo>
                  <a:pt x="1440206" y="340822"/>
                </a:lnTo>
                <a:cubicBezTo>
                  <a:pt x="1424744" y="356284"/>
                  <a:pt x="1417441" y="361416"/>
                  <a:pt x="1406956" y="382386"/>
                </a:cubicBezTo>
                <a:cubicBezTo>
                  <a:pt x="1400993" y="394313"/>
                  <a:pt x="1392994" y="429920"/>
                  <a:pt x="1390330" y="440575"/>
                </a:cubicBezTo>
                <a:cubicBezTo>
                  <a:pt x="1393101" y="504306"/>
                  <a:pt x="1393750" y="568165"/>
                  <a:pt x="1398643" y="631768"/>
                </a:cubicBezTo>
                <a:cubicBezTo>
                  <a:pt x="1399315" y="640505"/>
                  <a:pt x="1403037" y="648869"/>
                  <a:pt x="1406956" y="656706"/>
                </a:cubicBezTo>
                <a:cubicBezTo>
                  <a:pt x="1411424" y="665642"/>
                  <a:pt x="1418039" y="673331"/>
                  <a:pt x="1423581" y="681644"/>
                </a:cubicBezTo>
                <a:cubicBezTo>
                  <a:pt x="1425133" y="687850"/>
                  <a:pt x="1435097" y="731318"/>
                  <a:pt x="1440206" y="739833"/>
                </a:cubicBezTo>
                <a:cubicBezTo>
                  <a:pt x="1444238" y="746554"/>
                  <a:pt x="1451290" y="750917"/>
                  <a:pt x="1456832" y="756459"/>
                </a:cubicBezTo>
                <a:cubicBezTo>
                  <a:pt x="1474333" y="808964"/>
                  <a:pt x="1455932" y="806335"/>
                  <a:pt x="1481770" y="806335"/>
                </a:cubicBezTo>
              </a:path>
            </a:pathLst>
          </a:cu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>
            <a:stCxn id="33" idx="0"/>
          </p:cNvCxnSpPr>
          <p:nvPr/>
        </p:nvCxnSpPr>
        <p:spPr>
          <a:xfrm flipH="1">
            <a:off x="7092280" y="2963189"/>
            <a:ext cx="192233" cy="6001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217153" y="3659585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accent2">
                    <a:lumMod val="75000"/>
                  </a:schemeClr>
                </a:solidFill>
              </a:rPr>
              <a:t>new permanent </a:t>
            </a:r>
          </a:p>
          <a:p>
            <a:r>
              <a:rPr lang="en-GB" sz="1100" b="1" dirty="0">
                <a:solidFill>
                  <a:schemeClr val="accent2">
                    <a:lumMod val="75000"/>
                  </a:schemeClr>
                </a:solidFill>
              </a:rPr>
              <a:t>access roadway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137554" y="3002858"/>
            <a:ext cx="193402" cy="5217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56632" y="344064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740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85970" y="125894"/>
            <a:ext cx="3397084" cy="430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100" dirty="0"/>
              <a:t>the upper water body will almost empty through the day</a:t>
            </a:r>
          </a:p>
          <a:p>
            <a:r>
              <a:rPr lang="en-GB" sz="1100" dirty="0"/>
              <a:t>the lower water body will have a 20 m drawdown scar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85970" y="633318"/>
            <a:ext cx="341632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100" dirty="0"/>
              <a:t>two special landscape/historic features will be lost 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100" dirty="0"/>
              <a:t>the unusual large debris fan of Am </a:t>
            </a:r>
            <a:r>
              <a:rPr lang="en-GB" sz="1100" dirty="0" err="1"/>
              <a:t>Magh</a:t>
            </a:r>
            <a:endParaRPr lang="en-GB" sz="110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100" dirty="0"/>
              <a:t>the finest stretch of stalkers path in the area</a:t>
            </a:r>
          </a:p>
          <a:p>
            <a:r>
              <a:rPr lang="en-GB" sz="1100" dirty="0"/>
              <a:t>along with the only good wild camping grounds for miles</a:t>
            </a:r>
          </a:p>
        </p:txBody>
      </p:sp>
      <p:cxnSp>
        <p:nvCxnSpPr>
          <p:cNvPr id="46" name="Straight Connector 45"/>
          <p:cNvCxnSpPr>
            <a:stCxn id="40" idx="92"/>
          </p:cNvCxnSpPr>
          <p:nvPr/>
        </p:nvCxnSpPr>
        <p:spPr>
          <a:xfrm flipH="1">
            <a:off x="2411760" y="3366655"/>
            <a:ext cx="489382" cy="35098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2411760" y="3401437"/>
            <a:ext cx="574865" cy="2894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DSC04961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xtBox 52"/>
          <p:cNvSpPr txBox="1"/>
          <p:nvPr/>
        </p:nvSpPr>
        <p:spPr>
          <a:xfrm>
            <a:off x="7051280" y="125894"/>
            <a:ext cx="178555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5  </a:t>
            </a:r>
            <a:r>
              <a:rPr lang="en-GB" sz="1400" b="1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51280" y="556781"/>
            <a:ext cx="1785550" cy="46935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the corrie lochan</a:t>
            </a:r>
          </a:p>
          <a:p>
            <a:r>
              <a:rPr lang="en-GB" sz="1050" dirty="0">
                <a:solidFill>
                  <a:schemeClr val="accent3">
                    <a:lumMod val="50000"/>
                  </a:schemeClr>
                </a:solidFill>
              </a:rPr>
              <a:t>Loch a’ Bhealaich </a:t>
            </a:r>
            <a:r>
              <a:rPr lang="en-GB" sz="1050" dirty="0" err="1">
                <a:solidFill>
                  <a:schemeClr val="accent3">
                    <a:lumMod val="50000"/>
                  </a:schemeClr>
                </a:solidFill>
              </a:rPr>
              <a:t>Leamhain</a:t>
            </a:r>
            <a:endParaRPr lang="en-GB" sz="105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29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3" y="1"/>
            <a:ext cx="9144000" cy="5370022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675178" y="2248614"/>
            <a:ext cx="1636954" cy="1134666"/>
          </a:xfrm>
          <a:custGeom>
            <a:avLst/>
            <a:gdLst>
              <a:gd name="connsiteX0" fmla="*/ 1420524 w 1636954"/>
              <a:gd name="connsiteY0" fmla="*/ 1134666 h 1134666"/>
              <a:gd name="connsiteX1" fmla="*/ 1487026 w 1636954"/>
              <a:gd name="connsiteY1" fmla="*/ 1126353 h 1134666"/>
              <a:gd name="connsiteX2" fmla="*/ 1536902 w 1636954"/>
              <a:gd name="connsiteY2" fmla="*/ 1109728 h 1134666"/>
              <a:gd name="connsiteX3" fmla="*/ 1611717 w 1636954"/>
              <a:gd name="connsiteY3" fmla="*/ 1101415 h 1134666"/>
              <a:gd name="connsiteX4" fmla="*/ 1620029 w 1636954"/>
              <a:gd name="connsiteY4" fmla="*/ 1076477 h 1134666"/>
              <a:gd name="connsiteX5" fmla="*/ 1636655 w 1636954"/>
              <a:gd name="connsiteY5" fmla="*/ 1051539 h 1134666"/>
              <a:gd name="connsiteX6" fmla="*/ 1628342 w 1636954"/>
              <a:gd name="connsiteY6" fmla="*/ 1009975 h 1134666"/>
              <a:gd name="connsiteX7" fmla="*/ 1603404 w 1636954"/>
              <a:gd name="connsiteY7" fmla="*/ 935161 h 1134666"/>
              <a:gd name="connsiteX8" fmla="*/ 1595091 w 1636954"/>
              <a:gd name="connsiteY8" fmla="*/ 910222 h 1134666"/>
              <a:gd name="connsiteX9" fmla="*/ 1561840 w 1636954"/>
              <a:gd name="connsiteY9" fmla="*/ 860346 h 1134666"/>
              <a:gd name="connsiteX10" fmla="*/ 1553527 w 1636954"/>
              <a:gd name="connsiteY10" fmla="*/ 835408 h 1134666"/>
              <a:gd name="connsiteX11" fmla="*/ 1545215 w 1636954"/>
              <a:gd name="connsiteY11" fmla="*/ 802157 h 1134666"/>
              <a:gd name="connsiteX12" fmla="*/ 1528589 w 1636954"/>
              <a:gd name="connsiteY12" fmla="*/ 785531 h 1134666"/>
              <a:gd name="connsiteX13" fmla="*/ 1520277 w 1636954"/>
              <a:gd name="connsiteY13" fmla="*/ 760593 h 1134666"/>
              <a:gd name="connsiteX14" fmla="*/ 1478713 w 1636954"/>
              <a:gd name="connsiteY14" fmla="*/ 735655 h 1134666"/>
              <a:gd name="connsiteX15" fmla="*/ 1428837 w 1636954"/>
              <a:gd name="connsiteY15" fmla="*/ 669153 h 1134666"/>
              <a:gd name="connsiteX16" fmla="*/ 1403898 w 1636954"/>
              <a:gd name="connsiteY16" fmla="*/ 627590 h 1134666"/>
              <a:gd name="connsiteX17" fmla="*/ 1370647 w 1636954"/>
              <a:gd name="connsiteY17" fmla="*/ 586026 h 1134666"/>
              <a:gd name="connsiteX18" fmla="*/ 1345709 w 1636954"/>
              <a:gd name="connsiteY18" fmla="*/ 577713 h 1134666"/>
              <a:gd name="connsiteX19" fmla="*/ 1304146 w 1636954"/>
              <a:gd name="connsiteY19" fmla="*/ 544462 h 1134666"/>
              <a:gd name="connsiteX20" fmla="*/ 1287520 w 1636954"/>
              <a:gd name="connsiteY20" fmla="*/ 527837 h 1134666"/>
              <a:gd name="connsiteX21" fmla="*/ 1237644 w 1636954"/>
              <a:gd name="connsiteY21" fmla="*/ 494586 h 1134666"/>
              <a:gd name="connsiteX22" fmla="*/ 1221018 w 1636954"/>
              <a:gd name="connsiteY22" fmla="*/ 477961 h 1134666"/>
              <a:gd name="connsiteX23" fmla="*/ 1196080 w 1636954"/>
              <a:gd name="connsiteY23" fmla="*/ 469648 h 1134666"/>
              <a:gd name="connsiteX24" fmla="*/ 1146204 w 1636954"/>
              <a:gd name="connsiteY24" fmla="*/ 411459 h 1134666"/>
              <a:gd name="connsiteX25" fmla="*/ 1137891 w 1636954"/>
              <a:gd name="connsiteY25" fmla="*/ 386521 h 1134666"/>
              <a:gd name="connsiteX26" fmla="*/ 1104640 w 1636954"/>
              <a:gd name="connsiteY26" fmla="*/ 353270 h 1134666"/>
              <a:gd name="connsiteX27" fmla="*/ 1079702 w 1636954"/>
              <a:gd name="connsiteY27" fmla="*/ 303393 h 1134666"/>
              <a:gd name="connsiteX28" fmla="*/ 1029826 w 1636954"/>
              <a:gd name="connsiteY28" fmla="*/ 286768 h 1134666"/>
              <a:gd name="connsiteX29" fmla="*/ 988262 w 1636954"/>
              <a:gd name="connsiteY29" fmla="*/ 253517 h 1134666"/>
              <a:gd name="connsiteX30" fmla="*/ 971637 w 1636954"/>
              <a:gd name="connsiteY30" fmla="*/ 236891 h 1134666"/>
              <a:gd name="connsiteX31" fmla="*/ 946698 w 1636954"/>
              <a:gd name="connsiteY31" fmla="*/ 187015 h 1134666"/>
              <a:gd name="connsiteX32" fmla="*/ 921760 w 1636954"/>
              <a:gd name="connsiteY32" fmla="*/ 178702 h 1134666"/>
              <a:gd name="connsiteX33" fmla="*/ 896822 w 1636954"/>
              <a:gd name="connsiteY33" fmla="*/ 162077 h 1134666"/>
              <a:gd name="connsiteX34" fmla="*/ 846946 w 1636954"/>
              <a:gd name="connsiteY34" fmla="*/ 145451 h 1134666"/>
              <a:gd name="connsiteX35" fmla="*/ 805382 w 1636954"/>
              <a:gd name="connsiteY35" fmla="*/ 112201 h 1134666"/>
              <a:gd name="connsiteX36" fmla="*/ 722255 w 1636954"/>
              <a:gd name="connsiteY36" fmla="*/ 87262 h 1134666"/>
              <a:gd name="connsiteX37" fmla="*/ 672378 w 1636954"/>
              <a:gd name="connsiteY37" fmla="*/ 70637 h 1134666"/>
              <a:gd name="connsiteX38" fmla="*/ 605877 w 1636954"/>
              <a:gd name="connsiteY38" fmla="*/ 54011 h 1134666"/>
              <a:gd name="connsiteX39" fmla="*/ 572626 w 1636954"/>
              <a:gd name="connsiteY39" fmla="*/ 45699 h 1134666"/>
              <a:gd name="connsiteX40" fmla="*/ 522749 w 1636954"/>
              <a:gd name="connsiteY40" fmla="*/ 29073 h 1134666"/>
              <a:gd name="connsiteX41" fmla="*/ 497811 w 1636954"/>
              <a:gd name="connsiteY41" fmla="*/ 20761 h 1134666"/>
              <a:gd name="connsiteX42" fmla="*/ 422997 w 1636954"/>
              <a:gd name="connsiteY42" fmla="*/ 12448 h 1134666"/>
              <a:gd name="connsiteX43" fmla="*/ 240117 w 1636954"/>
              <a:gd name="connsiteY43" fmla="*/ 12448 h 1134666"/>
              <a:gd name="connsiteX44" fmla="*/ 215178 w 1636954"/>
              <a:gd name="connsiteY44" fmla="*/ 20761 h 1134666"/>
              <a:gd name="connsiteX45" fmla="*/ 165302 w 1636954"/>
              <a:gd name="connsiteY45" fmla="*/ 29073 h 1134666"/>
              <a:gd name="connsiteX46" fmla="*/ 115426 w 1636954"/>
              <a:gd name="connsiteY46" fmla="*/ 45699 h 1134666"/>
              <a:gd name="connsiteX47" fmla="*/ 98800 w 1636954"/>
              <a:gd name="connsiteY47" fmla="*/ 62324 h 1134666"/>
              <a:gd name="connsiteX48" fmla="*/ 48924 w 1636954"/>
              <a:gd name="connsiteY48" fmla="*/ 78950 h 1134666"/>
              <a:gd name="connsiteX49" fmla="*/ 23986 w 1636954"/>
              <a:gd name="connsiteY49" fmla="*/ 87262 h 1134666"/>
              <a:gd name="connsiteX50" fmla="*/ 7360 w 1636954"/>
              <a:gd name="connsiteY50" fmla="*/ 103888 h 1134666"/>
              <a:gd name="connsiteX51" fmla="*/ 32298 w 1636954"/>
              <a:gd name="connsiteY51" fmla="*/ 253517 h 1134666"/>
              <a:gd name="connsiteX52" fmla="*/ 40611 w 1636954"/>
              <a:gd name="connsiteY52" fmla="*/ 278455 h 1134666"/>
              <a:gd name="connsiteX53" fmla="*/ 48924 w 1636954"/>
              <a:gd name="connsiteY53" fmla="*/ 311706 h 1134666"/>
              <a:gd name="connsiteX54" fmla="*/ 82175 w 1636954"/>
              <a:gd name="connsiteY54" fmla="*/ 353270 h 1134666"/>
              <a:gd name="connsiteX55" fmla="*/ 98800 w 1636954"/>
              <a:gd name="connsiteY55" fmla="*/ 378208 h 1134666"/>
              <a:gd name="connsiteX56" fmla="*/ 173615 w 1636954"/>
              <a:gd name="connsiteY56" fmla="*/ 428084 h 1134666"/>
              <a:gd name="connsiteX57" fmla="*/ 198553 w 1636954"/>
              <a:gd name="connsiteY57" fmla="*/ 444710 h 1134666"/>
              <a:gd name="connsiteX58" fmla="*/ 231804 w 1636954"/>
              <a:gd name="connsiteY58" fmla="*/ 486273 h 1134666"/>
              <a:gd name="connsiteX59" fmla="*/ 256742 w 1636954"/>
              <a:gd name="connsiteY59" fmla="*/ 494586 h 1134666"/>
              <a:gd name="connsiteX60" fmla="*/ 273367 w 1636954"/>
              <a:gd name="connsiteY60" fmla="*/ 519524 h 1134666"/>
              <a:gd name="connsiteX61" fmla="*/ 298306 w 1636954"/>
              <a:gd name="connsiteY61" fmla="*/ 527837 h 1134666"/>
              <a:gd name="connsiteX62" fmla="*/ 323244 w 1636954"/>
              <a:gd name="connsiteY62" fmla="*/ 544462 h 1134666"/>
              <a:gd name="connsiteX63" fmla="*/ 356495 w 1636954"/>
              <a:gd name="connsiteY63" fmla="*/ 577713 h 1134666"/>
              <a:gd name="connsiteX64" fmla="*/ 406371 w 1636954"/>
              <a:gd name="connsiteY64" fmla="*/ 602651 h 1134666"/>
              <a:gd name="connsiteX65" fmla="*/ 422997 w 1636954"/>
              <a:gd name="connsiteY65" fmla="*/ 619277 h 1134666"/>
              <a:gd name="connsiteX66" fmla="*/ 447935 w 1636954"/>
              <a:gd name="connsiteY66" fmla="*/ 627590 h 1134666"/>
              <a:gd name="connsiteX67" fmla="*/ 472873 w 1636954"/>
              <a:gd name="connsiteY67" fmla="*/ 644215 h 1134666"/>
              <a:gd name="connsiteX68" fmla="*/ 489498 w 1636954"/>
              <a:gd name="connsiteY68" fmla="*/ 660841 h 1134666"/>
              <a:gd name="connsiteX69" fmla="*/ 514437 w 1636954"/>
              <a:gd name="connsiteY69" fmla="*/ 669153 h 1134666"/>
              <a:gd name="connsiteX70" fmla="*/ 531062 w 1636954"/>
              <a:gd name="connsiteY70" fmla="*/ 685779 h 1134666"/>
              <a:gd name="connsiteX71" fmla="*/ 580938 w 1636954"/>
              <a:gd name="connsiteY71" fmla="*/ 702404 h 1134666"/>
              <a:gd name="connsiteX72" fmla="*/ 597564 w 1636954"/>
              <a:gd name="connsiteY72" fmla="*/ 719030 h 1134666"/>
              <a:gd name="connsiteX73" fmla="*/ 647440 w 1636954"/>
              <a:gd name="connsiteY73" fmla="*/ 735655 h 1134666"/>
              <a:gd name="connsiteX74" fmla="*/ 672378 w 1636954"/>
              <a:gd name="connsiteY74" fmla="*/ 743968 h 1134666"/>
              <a:gd name="connsiteX75" fmla="*/ 697317 w 1636954"/>
              <a:gd name="connsiteY75" fmla="*/ 752281 h 1134666"/>
              <a:gd name="connsiteX76" fmla="*/ 747193 w 1636954"/>
              <a:gd name="connsiteY76" fmla="*/ 777219 h 1134666"/>
              <a:gd name="connsiteX77" fmla="*/ 772131 w 1636954"/>
              <a:gd name="connsiteY77" fmla="*/ 793844 h 1134666"/>
              <a:gd name="connsiteX78" fmla="*/ 788757 w 1636954"/>
              <a:gd name="connsiteY78" fmla="*/ 810470 h 1134666"/>
              <a:gd name="connsiteX79" fmla="*/ 813695 w 1636954"/>
              <a:gd name="connsiteY79" fmla="*/ 818782 h 1134666"/>
              <a:gd name="connsiteX80" fmla="*/ 855258 w 1636954"/>
              <a:gd name="connsiteY80" fmla="*/ 852033 h 1134666"/>
              <a:gd name="connsiteX81" fmla="*/ 880197 w 1636954"/>
              <a:gd name="connsiteY81" fmla="*/ 860346 h 1134666"/>
              <a:gd name="connsiteX82" fmla="*/ 930073 w 1636954"/>
              <a:gd name="connsiteY82" fmla="*/ 893597 h 1134666"/>
              <a:gd name="connsiteX83" fmla="*/ 979949 w 1636954"/>
              <a:gd name="connsiteY83" fmla="*/ 910222 h 1134666"/>
              <a:gd name="connsiteX84" fmla="*/ 996575 w 1636954"/>
              <a:gd name="connsiteY84" fmla="*/ 926848 h 1134666"/>
              <a:gd name="connsiteX85" fmla="*/ 1021513 w 1636954"/>
              <a:gd name="connsiteY85" fmla="*/ 935161 h 1134666"/>
              <a:gd name="connsiteX86" fmla="*/ 1079702 w 1636954"/>
              <a:gd name="connsiteY86" fmla="*/ 951786 h 1134666"/>
              <a:gd name="connsiteX87" fmla="*/ 1129578 w 1636954"/>
              <a:gd name="connsiteY87" fmla="*/ 985037 h 1134666"/>
              <a:gd name="connsiteX88" fmla="*/ 1154517 w 1636954"/>
              <a:gd name="connsiteY88" fmla="*/ 1001662 h 1134666"/>
              <a:gd name="connsiteX89" fmla="*/ 1204393 w 1636954"/>
              <a:gd name="connsiteY89" fmla="*/ 1018288 h 1134666"/>
              <a:gd name="connsiteX90" fmla="*/ 1229331 w 1636954"/>
              <a:gd name="connsiteY90" fmla="*/ 1026601 h 1134666"/>
              <a:gd name="connsiteX91" fmla="*/ 1245957 w 1636954"/>
              <a:gd name="connsiteY91" fmla="*/ 1043226 h 1134666"/>
              <a:gd name="connsiteX92" fmla="*/ 1295833 w 1636954"/>
              <a:gd name="connsiteY92" fmla="*/ 1059851 h 1134666"/>
              <a:gd name="connsiteX93" fmla="*/ 1387273 w 1636954"/>
              <a:gd name="connsiteY93" fmla="*/ 1093102 h 1134666"/>
              <a:gd name="connsiteX94" fmla="*/ 1495338 w 1636954"/>
              <a:gd name="connsiteY94" fmla="*/ 1118041 h 1134666"/>
              <a:gd name="connsiteX95" fmla="*/ 1536902 w 1636954"/>
              <a:gd name="connsiteY95" fmla="*/ 1118041 h 113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636954" h="1134666">
                <a:moveTo>
                  <a:pt x="1420524" y="1134666"/>
                </a:moveTo>
                <a:cubicBezTo>
                  <a:pt x="1442691" y="1131895"/>
                  <a:pt x="1465182" y="1131034"/>
                  <a:pt x="1487026" y="1126353"/>
                </a:cubicBezTo>
                <a:cubicBezTo>
                  <a:pt x="1504162" y="1122681"/>
                  <a:pt x="1519485" y="1111663"/>
                  <a:pt x="1536902" y="1109728"/>
                </a:cubicBezTo>
                <a:lnTo>
                  <a:pt x="1611717" y="1101415"/>
                </a:lnTo>
                <a:cubicBezTo>
                  <a:pt x="1614488" y="1093102"/>
                  <a:pt x="1616110" y="1084314"/>
                  <a:pt x="1620029" y="1076477"/>
                </a:cubicBezTo>
                <a:cubicBezTo>
                  <a:pt x="1624497" y="1067541"/>
                  <a:pt x="1635416" y="1061453"/>
                  <a:pt x="1636655" y="1051539"/>
                </a:cubicBezTo>
                <a:cubicBezTo>
                  <a:pt x="1638408" y="1037519"/>
                  <a:pt x="1632060" y="1023606"/>
                  <a:pt x="1628342" y="1009975"/>
                </a:cubicBezTo>
                <a:cubicBezTo>
                  <a:pt x="1628336" y="1009953"/>
                  <a:pt x="1607564" y="947641"/>
                  <a:pt x="1603404" y="935161"/>
                </a:cubicBezTo>
                <a:cubicBezTo>
                  <a:pt x="1600633" y="926848"/>
                  <a:pt x="1599952" y="917513"/>
                  <a:pt x="1595091" y="910222"/>
                </a:cubicBezTo>
                <a:cubicBezTo>
                  <a:pt x="1584007" y="893597"/>
                  <a:pt x="1568159" y="879302"/>
                  <a:pt x="1561840" y="860346"/>
                </a:cubicBezTo>
                <a:cubicBezTo>
                  <a:pt x="1559069" y="852033"/>
                  <a:pt x="1555934" y="843833"/>
                  <a:pt x="1553527" y="835408"/>
                </a:cubicBezTo>
                <a:cubicBezTo>
                  <a:pt x="1550388" y="824423"/>
                  <a:pt x="1550324" y="812376"/>
                  <a:pt x="1545215" y="802157"/>
                </a:cubicBezTo>
                <a:cubicBezTo>
                  <a:pt x="1541710" y="795147"/>
                  <a:pt x="1534131" y="791073"/>
                  <a:pt x="1528589" y="785531"/>
                </a:cubicBezTo>
                <a:cubicBezTo>
                  <a:pt x="1525818" y="777218"/>
                  <a:pt x="1524785" y="768107"/>
                  <a:pt x="1520277" y="760593"/>
                </a:cubicBezTo>
                <a:cubicBezTo>
                  <a:pt x="1508867" y="741576"/>
                  <a:pt x="1498327" y="742193"/>
                  <a:pt x="1478713" y="735655"/>
                </a:cubicBezTo>
                <a:cubicBezTo>
                  <a:pt x="1459017" y="715960"/>
                  <a:pt x="1438239" y="697357"/>
                  <a:pt x="1428837" y="669153"/>
                </a:cubicBezTo>
                <a:cubicBezTo>
                  <a:pt x="1414399" y="625841"/>
                  <a:pt x="1429982" y="660195"/>
                  <a:pt x="1403898" y="627590"/>
                </a:cubicBezTo>
                <a:cubicBezTo>
                  <a:pt x="1393439" y="614516"/>
                  <a:pt x="1386091" y="595292"/>
                  <a:pt x="1370647" y="586026"/>
                </a:cubicBezTo>
                <a:cubicBezTo>
                  <a:pt x="1363133" y="581518"/>
                  <a:pt x="1354022" y="580484"/>
                  <a:pt x="1345709" y="577713"/>
                </a:cubicBezTo>
                <a:cubicBezTo>
                  <a:pt x="1312599" y="528046"/>
                  <a:pt x="1348758" y="571229"/>
                  <a:pt x="1304146" y="544462"/>
                </a:cubicBezTo>
                <a:cubicBezTo>
                  <a:pt x="1297426" y="540430"/>
                  <a:pt x="1293790" y="532539"/>
                  <a:pt x="1287520" y="527837"/>
                </a:cubicBezTo>
                <a:cubicBezTo>
                  <a:pt x="1271535" y="515848"/>
                  <a:pt x="1251773" y="508714"/>
                  <a:pt x="1237644" y="494586"/>
                </a:cubicBezTo>
                <a:cubicBezTo>
                  <a:pt x="1232102" y="489044"/>
                  <a:pt x="1227738" y="481993"/>
                  <a:pt x="1221018" y="477961"/>
                </a:cubicBezTo>
                <a:cubicBezTo>
                  <a:pt x="1213504" y="473453"/>
                  <a:pt x="1204393" y="472419"/>
                  <a:pt x="1196080" y="469648"/>
                </a:cubicBezTo>
                <a:cubicBezTo>
                  <a:pt x="1175626" y="449194"/>
                  <a:pt x="1158865" y="436780"/>
                  <a:pt x="1146204" y="411459"/>
                </a:cubicBezTo>
                <a:cubicBezTo>
                  <a:pt x="1142285" y="403622"/>
                  <a:pt x="1142984" y="393651"/>
                  <a:pt x="1137891" y="386521"/>
                </a:cubicBezTo>
                <a:cubicBezTo>
                  <a:pt x="1128780" y="373766"/>
                  <a:pt x="1104640" y="353270"/>
                  <a:pt x="1104640" y="353270"/>
                </a:cubicBezTo>
                <a:cubicBezTo>
                  <a:pt x="1100111" y="339683"/>
                  <a:pt x="1093272" y="311874"/>
                  <a:pt x="1079702" y="303393"/>
                </a:cubicBezTo>
                <a:cubicBezTo>
                  <a:pt x="1064841" y="294105"/>
                  <a:pt x="1029826" y="286768"/>
                  <a:pt x="1029826" y="286768"/>
                </a:cubicBezTo>
                <a:cubicBezTo>
                  <a:pt x="989678" y="246620"/>
                  <a:pt x="1040700" y="295468"/>
                  <a:pt x="988262" y="253517"/>
                </a:cubicBezTo>
                <a:cubicBezTo>
                  <a:pt x="982142" y="248621"/>
                  <a:pt x="977179" y="242433"/>
                  <a:pt x="971637" y="236891"/>
                </a:cubicBezTo>
                <a:cubicBezTo>
                  <a:pt x="966160" y="220462"/>
                  <a:pt x="961348" y="198735"/>
                  <a:pt x="946698" y="187015"/>
                </a:cubicBezTo>
                <a:cubicBezTo>
                  <a:pt x="939856" y="181541"/>
                  <a:pt x="929597" y="182621"/>
                  <a:pt x="921760" y="178702"/>
                </a:cubicBezTo>
                <a:cubicBezTo>
                  <a:pt x="912824" y="174234"/>
                  <a:pt x="905951" y="166135"/>
                  <a:pt x="896822" y="162077"/>
                </a:cubicBezTo>
                <a:cubicBezTo>
                  <a:pt x="880808" y="154959"/>
                  <a:pt x="846946" y="145451"/>
                  <a:pt x="846946" y="145451"/>
                </a:cubicBezTo>
                <a:cubicBezTo>
                  <a:pt x="833127" y="131633"/>
                  <a:pt x="824257" y="120590"/>
                  <a:pt x="805382" y="112201"/>
                </a:cubicBezTo>
                <a:cubicBezTo>
                  <a:pt x="764690" y="94115"/>
                  <a:pt x="759454" y="98422"/>
                  <a:pt x="722255" y="87262"/>
                </a:cubicBezTo>
                <a:cubicBezTo>
                  <a:pt x="705469" y="82226"/>
                  <a:pt x="689563" y="74074"/>
                  <a:pt x="672378" y="70637"/>
                </a:cubicBezTo>
                <a:cubicBezTo>
                  <a:pt x="587855" y="53732"/>
                  <a:pt x="665533" y="71055"/>
                  <a:pt x="605877" y="54011"/>
                </a:cubicBezTo>
                <a:cubicBezTo>
                  <a:pt x="594892" y="50872"/>
                  <a:pt x="583569" y="48982"/>
                  <a:pt x="572626" y="45699"/>
                </a:cubicBezTo>
                <a:cubicBezTo>
                  <a:pt x="555840" y="40663"/>
                  <a:pt x="539375" y="34615"/>
                  <a:pt x="522749" y="29073"/>
                </a:cubicBezTo>
                <a:cubicBezTo>
                  <a:pt x="514436" y="26302"/>
                  <a:pt x="506520" y="21729"/>
                  <a:pt x="497811" y="20761"/>
                </a:cubicBezTo>
                <a:lnTo>
                  <a:pt x="422997" y="12448"/>
                </a:lnTo>
                <a:cubicBezTo>
                  <a:pt x="345518" y="-6922"/>
                  <a:pt x="382643" y="-1126"/>
                  <a:pt x="240117" y="12448"/>
                </a:cubicBezTo>
                <a:cubicBezTo>
                  <a:pt x="231394" y="13279"/>
                  <a:pt x="223732" y="18860"/>
                  <a:pt x="215178" y="20761"/>
                </a:cubicBezTo>
                <a:cubicBezTo>
                  <a:pt x="198725" y="24417"/>
                  <a:pt x="181927" y="26302"/>
                  <a:pt x="165302" y="29073"/>
                </a:cubicBezTo>
                <a:cubicBezTo>
                  <a:pt x="148677" y="34615"/>
                  <a:pt x="127818" y="33308"/>
                  <a:pt x="115426" y="45699"/>
                </a:cubicBezTo>
                <a:cubicBezTo>
                  <a:pt x="109884" y="51241"/>
                  <a:pt x="105810" y="58819"/>
                  <a:pt x="98800" y="62324"/>
                </a:cubicBezTo>
                <a:cubicBezTo>
                  <a:pt x="83125" y="70161"/>
                  <a:pt x="65549" y="73408"/>
                  <a:pt x="48924" y="78950"/>
                </a:cubicBezTo>
                <a:lnTo>
                  <a:pt x="23986" y="87262"/>
                </a:lnTo>
                <a:cubicBezTo>
                  <a:pt x="18444" y="92804"/>
                  <a:pt x="7795" y="96062"/>
                  <a:pt x="7360" y="103888"/>
                </a:cubicBezTo>
                <a:cubicBezTo>
                  <a:pt x="411" y="228961"/>
                  <a:pt x="-12957" y="208259"/>
                  <a:pt x="32298" y="253517"/>
                </a:cubicBezTo>
                <a:cubicBezTo>
                  <a:pt x="35069" y="261830"/>
                  <a:pt x="38204" y="270030"/>
                  <a:pt x="40611" y="278455"/>
                </a:cubicBezTo>
                <a:cubicBezTo>
                  <a:pt x="43750" y="289440"/>
                  <a:pt x="44424" y="301205"/>
                  <a:pt x="48924" y="311706"/>
                </a:cubicBezTo>
                <a:cubicBezTo>
                  <a:pt x="60733" y="339261"/>
                  <a:pt x="65673" y="332643"/>
                  <a:pt x="82175" y="353270"/>
                </a:cubicBezTo>
                <a:cubicBezTo>
                  <a:pt x="88416" y="361071"/>
                  <a:pt x="91281" y="371629"/>
                  <a:pt x="98800" y="378208"/>
                </a:cubicBezTo>
                <a:cubicBezTo>
                  <a:pt x="98804" y="378212"/>
                  <a:pt x="161143" y="419769"/>
                  <a:pt x="173615" y="428084"/>
                </a:cubicBezTo>
                <a:lnTo>
                  <a:pt x="198553" y="444710"/>
                </a:lnTo>
                <a:cubicBezTo>
                  <a:pt x="206106" y="456039"/>
                  <a:pt x="218641" y="478375"/>
                  <a:pt x="231804" y="486273"/>
                </a:cubicBezTo>
                <a:cubicBezTo>
                  <a:pt x="239318" y="490781"/>
                  <a:pt x="248429" y="491815"/>
                  <a:pt x="256742" y="494586"/>
                </a:cubicBezTo>
                <a:cubicBezTo>
                  <a:pt x="262284" y="502899"/>
                  <a:pt x="265566" y="513283"/>
                  <a:pt x="273367" y="519524"/>
                </a:cubicBezTo>
                <a:cubicBezTo>
                  <a:pt x="280210" y="524998"/>
                  <a:pt x="290468" y="523918"/>
                  <a:pt x="298306" y="527837"/>
                </a:cubicBezTo>
                <a:cubicBezTo>
                  <a:pt x="307242" y="532305"/>
                  <a:pt x="315659" y="537960"/>
                  <a:pt x="323244" y="544462"/>
                </a:cubicBezTo>
                <a:cubicBezTo>
                  <a:pt x="335145" y="554663"/>
                  <a:pt x="341625" y="572756"/>
                  <a:pt x="356495" y="577713"/>
                </a:cubicBezTo>
                <a:cubicBezTo>
                  <a:pt x="382834" y="586493"/>
                  <a:pt x="383351" y="584235"/>
                  <a:pt x="406371" y="602651"/>
                </a:cubicBezTo>
                <a:cubicBezTo>
                  <a:pt x="412491" y="607547"/>
                  <a:pt x="416276" y="615245"/>
                  <a:pt x="422997" y="619277"/>
                </a:cubicBezTo>
                <a:cubicBezTo>
                  <a:pt x="430511" y="623785"/>
                  <a:pt x="440098" y="623671"/>
                  <a:pt x="447935" y="627590"/>
                </a:cubicBezTo>
                <a:cubicBezTo>
                  <a:pt x="456871" y="632058"/>
                  <a:pt x="465072" y="637974"/>
                  <a:pt x="472873" y="644215"/>
                </a:cubicBezTo>
                <a:cubicBezTo>
                  <a:pt x="478993" y="649111"/>
                  <a:pt x="482778" y="656809"/>
                  <a:pt x="489498" y="660841"/>
                </a:cubicBezTo>
                <a:cubicBezTo>
                  <a:pt x="497012" y="665349"/>
                  <a:pt x="506124" y="666382"/>
                  <a:pt x="514437" y="669153"/>
                </a:cubicBezTo>
                <a:cubicBezTo>
                  <a:pt x="519979" y="674695"/>
                  <a:pt x="524052" y="682274"/>
                  <a:pt x="531062" y="685779"/>
                </a:cubicBezTo>
                <a:cubicBezTo>
                  <a:pt x="546736" y="693616"/>
                  <a:pt x="580938" y="702404"/>
                  <a:pt x="580938" y="702404"/>
                </a:cubicBezTo>
                <a:cubicBezTo>
                  <a:pt x="586480" y="707946"/>
                  <a:pt x="590554" y="715525"/>
                  <a:pt x="597564" y="719030"/>
                </a:cubicBezTo>
                <a:cubicBezTo>
                  <a:pt x="613238" y="726867"/>
                  <a:pt x="630815" y="730113"/>
                  <a:pt x="647440" y="735655"/>
                </a:cubicBezTo>
                <a:lnTo>
                  <a:pt x="672378" y="743968"/>
                </a:lnTo>
                <a:cubicBezTo>
                  <a:pt x="680691" y="746739"/>
                  <a:pt x="690026" y="747420"/>
                  <a:pt x="697317" y="752281"/>
                </a:cubicBezTo>
                <a:cubicBezTo>
                  <a:pt x="768785" y="799926"/>
                  <a:pt x="678361" y="742803"/>
                  <a:pt x="747193" y="777219"/>
                </a:cubicBezTo>
                <a:cubicBezTo>
                  <a:pt x="756129" y="781687"/>
                  <a:pt x="764330" y="787603"/>
                  <a:pt x="772131" y="793844"/>
                </a:cubicBezTo>
                <a:cubicBezTo>
                  <a:pt x="778251" y="798740"/>
                  <a:pt x="782036" y="806438"/>
                  <a:pt x="788757" y="810470"/>
                </a:cubicBezTo>
                <a:cubicBezTo>
                  <a:pt x="796271" y="814978"/>
                  <a:pt x="805382" y="816011"/>
                  <a:pt x="813695" y="818782"/>
                </a:cubicBezTo>
                <a:cubicBezTo>
                  <a:pt x="829159" y="834247"/>
                  <a:pt x="834284" y="841546"/>
                  <a:pt x="855258" y="852033"/>
                </a:cubicBezTo>
                <a:cubicBezTo>
                  <a:pt x="863096" y="855952"/>
                  <a:pt x="872537" y="856090"/>
                  <a:pt x="880197" y="860346"/>
                </a:cubicBezTo>
                <a:cubicBezTo>
                  <a:pt x="897664" y="870050"/>
                  <a:pt x="911117" y="887278"/>
                  <a:pt x="930073" y="893597"/>
                </a:cubicBezTo>
                <a:lnTo>
                  <a:pt x="979949" y="910222"/>
                </a:lnTo>
                <a:cubicBezTo>
                  <a:pt x="985491" y="915764"/>
                  <a:pt x="989854" y="922816"/>
                  <a:pt x="996575" y="926848"/>
                </a:cubicBezTo>
                <a:cubicBezTo>
                  <a:pt x="1004089" y="931356"/>
                  <a:pt x="1013088" y="932754"/>
                  <a:pt x="1021513" y="935161"/>
                </a:cubicBezTo>
                <a:cubicBezTo>
                  <a:pt x="1030381" y="937695"/>
                  <a:pt x="1069146" y="945922"/>
                  <a:pt x="1079702" y="951786"/>
                </a:cubicBezTo>
                <a:cubicBezTo>
                  <a:pt x="1097169" y="961490"/>
                  <a:pt x="1112953" y="973954"/>
                  <a:pt x="1129578" y="985037"/>
                </a:cubicBezTo>
                <a:cubicBezTo>
                  <a:pt x="1137891" y="990579"/>
                  <a:pt x="1145039" y="998503"/>
                  <a:pt x="1154517" y="1001662"/>
                </a:cubicBezTo>
                <a:lnTo>
                  <a:pt x="1204393" y="1018288"/>
                </a:lnTo>
                <a:lnTo>
                  <a:pt x="1229331" y="1026601"/>
                </a:lnTo>
                <a:cubicBezTo>
                  <a:pt x="1234873" y="1032143"/>
                  <a:pt x="1238947" y="1039721"/>
                  <a:pt x="1245957" y="1043226"/>
                </a:cubicBezTo>
                <a:cubicBezTo>
                  <a:pt x="1261632" y="1051063"/>
                  <a:pt x="1295833" y="1059851"/>
                  <a:pt x="1295833" y="1059851"/>
                </a:cubicBezTo>
                <a:cubicBezTo>
                  <a:pt x="1348113" y="1094706"/>
                  <a:pt x="1292026" y="1061352"/>
                  <a:pt x="1387273" y="1093102"/>
                </a:cubicBezTo>
                <a:cubicBezTo>
                  <a:pt x="1421954" y="1104663"/>
                  <a:pt x="1458650" y="1118041"/>
                  <a:pt x="1495338" y="1118041"/>
                </a:cubicBezTo>
                <a:lnTo>
                  <a:pt x="1536902" y="1118041"/>
                </a:ln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2086495" y="1172095"/>
            <a:ext cx="5070763" cy="4197927"/>
          </a:xfrm>
          <a:custGeom>
            <a:avLst/>
            <a:gdLst>
              <a:gd name="connsiteX0" fmla="*/ 8312 w 5070763"/>
              <a:gd name="connsiteY0" fmla="*/ 0 h 4197927"/>
              <a:gd name="connsiteX1" fmla="*/ 16625 w 5070763"/>
              <a:gd name="connsiteY1" fmla="*/ 41563 h 4197927"/>
              <a:gd name="connsiteX2" fmla="*/ 0 w 5070763"/>
              <a:gd name="connsiteY2" fmla="*/ 149629 h 4197927"/>
              <a:gd name="connsiteX3" fmla="*/ 8312 w 5070763"/>
              <a:gd name="connsiteY3" fmla="*/ 224443 h 4197927"/>
              <a:gd name="connsiteX4" fmla="*/ 16625 w 5070763"/>
              <a:gd name="connsiteY4" fmla="*/ 249381 h 4197927"/>
              <a:gd name="connsiteX5" fmla="*/ 41563 w 5070763"/>
              <a:gd name="connsiteY5" fmla="*/ 257694 h 4197927"/>
              <a:gd name="connsiteX6" fmla="*/ 108065 w 5070763"/>
              <a:gd name="connsiteY6" fmla="*/ 307570 h 4197927"/>
              <a:gd name="connsiteX7" fmla="*/ 133003 w 5070763"/>
              <a:gd name="connsiteY7" fmla="*/ 315883 h 4197927"/>
              <a:gd name="connsiteX8" fmla="*/ 199505 w 5070763"/>
              <a:gd name="connsiteY8" fmla="*/ 365760 h 4197927"/>
              <a:gd name="connsiteX9" fmla="*/ 249381 w 5070763"/>
              <a:gd name="connsiteY9" fmla="*/ 399010 h 4197927"/>
              <a:gd name="connsiteX10" fmla="*/ 274320 w 5070763"/>
              <a:gd name="connsiteY10" fmla="*/ 415636 h 4197927"/>
              <a:gd name="connsiteX11" fmla="*/ 357447 w 5070763"/>
              <a:gd name="connsiteY11" fmla="*/ 432261 h 4197927"/>
              <a:gd name="connsiteX12" fmla="*/ 423949 w 5070763"/>
              <a:gd name="connsiteY12" fmla="*/ 448887 h 4197927"/>
              <a:gd name="connsiteX13" fmla="*/ 540327 w 5070763"/>
              <a:gd name="connsiteY13" fmla="*/ 465512 h 4197927"/>
              <a:gd name="connsiteX14" fmla="*/ 681643 w 5070763"/>
              <a:gd name="connsiteY14" fmla="*/ 482138 h 4197927"/>
              <a:gd name="connsiteX15" fmla="*/ 706581 w 5070763"/>
              <a:gd name="connsiteY15" fmla="*/ 490450 h 4197927"/>
              <a:gd name="connsiteX16" fmla="*/ 739832 w 5070763"/>
              <a:gd name="connsiteY16" fmla="*/ 498763 h 4197927"/>
              <a:gd name="connsiteX17" fmla="*/ 897774 w 5070763"/>
              <a:gd name="connsiteY17" fmla="*/ 515389 h 4197927"/>
              <a:gd name="connsiteX18" fmla="*/ 980901 w 5070763"/>
              <a:gd name="connsiteY18" fmla="*/ 532014 h 4197927"/>
              <a:gd name="connsiteX19" fmla="*/ 1022465 w 5070763"/>
              <a:gd name="connsiteY19" fmla="*/ 540327 h 4197927"/>
              <a:gd name="connsiteX20" fmla="*/ 1138843 w 5070763"/>
              <a:gd name="connsiteY20" fmla="*/ 548640 h 4197927"/>
              <a:gd name="connsiteX21" fmla="*/ 1172094 w 5070763"/>
              <a:gd name="connsiteY21" fmla="*/ 556952 h 4197927"/>
              <a:gd name="connsiteX22" fmla="*/ 1221970 w 5070763"/>
              <a:gd name="connsiteY22" fmla="*/ 565265 h 4197927"/>
              <a:gd name="connsiteX23" fmla="*/ 1238596 w 5070763"/>
              <a:gd name="connsiteY23" fmla="*/ 581890 h 4197927"/>
              <a:gd name="connsiteX24" fmla="*/ 1296785 w 5070763"/>
              <a:gd name="connsiteY24" fmla="*/ 598516 h 4197927"/>
              <a:gd name="connsiteX25" fmla="*/ 1288472 w 5070763"/>
              <a:gd name="connsiteY25" fmla="*/ 648392 h 4197927"/>
              <a:gd name="connsiteX26" fmla="*/ 1255221 w 5070763"/>
              <a:gd name="connsiteY26" fmla="*/ 656705 h 4197927"/>
              <a:gd name="connsiteX27" fmla="*/ 1271847 w 5070763"/>
              <a:gd name="connsiteY27" fmla="*/ 673330 h 4197927"/>
              <a:gd name="connsiteX28" fmla="*/ 1338349 w 5070763"/>
              <a:gd name="connsiteY28" fmla="*/ 681643 h 4197927"/>
              <a:gd name="connsiteX29" fmla="*/ 1346661 w 5070763"/>
              <a:gd name="connsiteY29" fmla="*/ 706581 h 4197927"/>
              <a:gd name="connsiteX30" fmla="*/ 1363287 w 5070763"/>
              <a:gd name="connsiteY30" fmla="*/ 731520 h 4197927"/>
              <a:gd name="connsiteX31" fmla="*/ 1379912 w 5070763"/>
              <a:gd name="connsiteY31" fmla="*/ 781396 h 4197927"/>
              <a:gd name="connsiteX32" fmla="*/ 1363287 w 5070763"/>
              <a:gd name="connsiteY32" fmla="*/ 839585 h 4197927"/>
              <a:gd name="connsiteX33" fmla="*/ 1338349 w 5070763"/>
              <a:gd name="connsiteY33" fmla="*/ 847898 h 4197927"/>
              <a:gd name="connsiteX34" fmla="*/ 1321723 w 5070763"/>
              <a:gd name="connsiteY34" fmla="*/ 864523 h 4197927"/>
              <a:gd name="connsiteX35" fmla="*/ 1296785 w 5070763"/>
              <a:gd name="connsiteY35" fmla="*/ 872836 h 4197927"/>
              <a:gd name="connsiteX36" fmla="*/ 1255221 w 5070763"/>
              <a:gd name="connsiteY36" fmla="*/ 906087 h 4197927"/>
              <a:gd name="connsiteX37" fmla="*/ 1213658 w 5070763"/>
              <a:gd name="connsiteY37" fmla="*/ 972589 h 4197927"/>
              <a:gd name="connsiteX38" fmla="*/ 1180407 w 5070763"/>
              <a:gd name="connsiteY38" fmla="*/ 1005840 h 4197927"/>
              <a:gd name="connsiteX39" fmla="*/ 1163781 w 5070763"/>
              <a:gd name="connsiteY39" fmla="*/ 1022465 h 4197927"/>
              <a:gd name="connsiteX40" fmla="*/ 1138843 w 5070763"/>
              <a:gd name="connsiteY40" fmla="*/ 1064029 h 4197927"/>
              <a:gd name="connsiteX41" fmla="*/ 1105592 w 5070763"/>
              <a:gd name="connsiteY41" fmla="*/ 1105592 h 4197927"/>
              <a:gd name="connsiteX42" fmla="*/ 1080654 w 5070763"/>
              <a:gd name="connsiteY42" fmla="*/ 1113905 h 4197927"/>
              <a:gd name="connsiteX43" fmla="*/ 1030778 w 5070763"/>
              <a:gd name="connsiteY43" fmla="*/ 1147156 h 4197927"/>
              <a:gd name="connsiteX44" fmla="*/ 1014152 w 5070763"/>
              <a:gd name="connsiteY44" fmla="*/ 1163781 h 4197927"/>
              <a:gd name="connsiteX45" fmla="*/ 964276 w 5070763"/>
              <a:gd name="connsiteY45" fmla="*/ 1180407 h 4197927"/>
              <a:gd name="connsiteX46" fmla="*/ 947650 w 5070763"/>
              <a:gd name="connsiteY46" fmla="*/ 1197032 h 4197927"/>
              <a:gd name="connsiteX47" fmla="*/ 955963 w 5070763"/>
              <a:gd name="connsiteY47" fmla="*/ 1255221 h 4197927"/>
              <a:gd name="connsiteX48" fmla="*/ 980901 w 5070763"/>
              <a:gd name="connsiteY48" fmla="*/ 1305098 h 4197927"/>
              <a:gd name="connsiteX49" fmla="*/ 1014152 w 5070763"/>
              <a:gd name="connsiteY49" fmla="*/ 1346661 h 4197927"/>
              <a:gd name="connsiteX50" fmla="*/ 1022465 w 5070763"/>
              <a:gd name="connsiteY50" fmla="*/ 1371600 h 4197927"/>
              <a:gd name="connsiteX51" fmla="*/ 1055716 w 5070763"/>
              <a:gd name="connsiteY51" fmla="*/ 1413163 h 4197927"/>
              <a:gd name="connsiteX52" fmla="*/ 1088967 w 5070763"/>
              <a:gd name="connsiteY52" fmla="*/ 1446414 h 4197927"/>
              <a:gd name="connsiteX53" fmla="*/ 1122218 w 5070763"/>
              <a:gd name="connsiteY53" fmla="*/ 1479665 h 4197927"/>
              <a:gd name="connsiteX54" fmla="*/ 1197032 w 5070763"/>
              <a:gd name="connsiteY54" fmla="*/ 1571105 h 4197927"/>
              <a:gd name="connsiteX55" fmla="*/ 1213658 w 5070763"/>
              <a:gd name="connsiteY55" fmla="*/ 1637607 h 4197927"/>
              <a:gd name="connsiteX56" fmla="*/ 1221970 w 5070763"/>
              <a:gd name="connsiteY56" fmla="*/ 1662545 h 4197927"/>
              <a:gd name="connsiteX57" fmla="*/ 1246909 w 5070763"/>
              <a:gd name="connsiteY57" fmla="*/ 1670858 h 4197927"/>
              <a:gd name="connsiteX58" fmla="*/ 1271847 w 5070763"/>
              <a:gd name="connsiteY58" fmla="*/ 1687483 h 4197927"/>
              <a:gd name="connsiteX59" fmla="*/ 1288472 w 5070763"/>
              <a:gd name="connsiteY59" fmla="*/ 1704109 h 4197927"/>
              <a:gd name="connsiteX60" fmla="*/ 1313410 w 5070763"/>
              <a:gd name="connsiteY60" fmla="*/ 1720734 h 4197927"/>
              <a:gd name="connsiteX61" fmla="*/ 1330036 w 5070763"/>
              <a:gd name="connsiteY61" fmla="*/ 1737360 h 4197927"/>
              <a:gd name="connsiteX62" fmla="*/ 1404850 w 5070763"/>
              <a:gd name="connsiteY62" fmla="*/ 1778923 h 4197927"/>
              <a:gd name="connsiteX63" fmla="*/ 1446414 w 5070763"/>
              <a:gd name="connsiteY63" fmla="*/ 1803861 h 4197927"/>
              <a:gd name="connsiteX64" fmla="*/ 1521229 w 5070763"/>
              <a:gd name="connsiteY64" fmla="*/ 1853738 h 4197927"/>
              <a:gd name="connsiteX65" fmla="*/ 1571105 w 5070763"/>
              <a:gd name="connsiteY65" fmla="*/ 1895301 h 4197927"/>
              <a:gd name="connsiteX66" fmla="*/ 1587730 w 5070763"/>
              <a:gd name="connsiteY66" fmla="*/ 1911927 h 4197927"/>
              <a:gd name="connsiteX67" fmla="*/ 1637607 w 5070763"/>
              <a:gd name="connsiteY67" fmla="*/ 1928552 h 4197927"/>
              <a:gd name="connsiteX68" fmla="*/ 1704109 w 5070763"/>
              <a:gd name="connsiteY68" fmla="*/ 1945178 h 4197927"/>
              <a:gd name="connsiteX69" fmla="*/ 1770610 w 5070763"/>
              <a:gd name="connsiteY69" fmla="*/ 1953490 h 4197927"/>
              <a:gd name="connsiteX70" fmla="*/ 1878676 w 5070763"/>
              <a:gd name="connsiteY70" fmla="*/ 1978429 h 4197927"/>
              <a:gd name="connsiteX71" fmla="*/ 1911927 w 5070763"/>
              <a:gd name="connsiteY71" fmla="*/ 1986741 h 4197927"/>
              <a:gd name="connsiteX72" fmla="*/ 1986741 w 5070763"/>
              <a:gd name="connsiteY72" fmla="*/ 1995054 h 4197927"/>
              <a:gd name="connsiteX73" fmla="*/ 2036618 w 5070763"/>
              <a:gd name="connsiteY73" fmla="*/ 2003367 h 4197927"/>
              <a:gd name="connsiteX74" fmla="*/ 2128058 w 5070763"/>
              <a:gd name="connsiteY74" fmla="*/ 2011680 h 4197927"/>
              <a:gd name="connsiteX75" fmla="*/ 2161309 w 5070763"/>
              <a:gd name="connsiteY75" fmla="*/ 2028305 h 4197927"/>
              <a:gd name="connsiteX76" fmla="*/ 2186247 w 5070763"/>
              <a:gd name="connsiteY76" fmla="*/ 2036618 h 4197927"/>
              <a:gd name="connsiteX77" fmla="*/ 2211185 w 5070763"/>
              <a:gd name="connsiteY77" fmla="*/ 2053243 h 4197927"/>
              <a:gd name="connsiteX78" fmla="*/ 2227810 w 5070763"/>
              <a:gd name="connsiteY78" fmla="*/ 2069869 h 4197927"/>
              <a:gd name="connsiteX79" fmla="*/ 2252749 w 5070763"/>
              <a:gd name="connsiteY79" fmla="*/ 2078181 h 4197927"/>
              <a:gd name="connsiteX80" fmla="*/ 2310938 w 5070763"/>
              <a:gd name="connsiteY80" fmla="*/ 2111432 h 4197927"/>
              <a:gd name="connsiteX81" fmla="*/ 2335876 w 5070763"/>
              <a:gd name="connsiteY81" fmla="*/ 2119745 h 4197927"/>
              <a:gd name="connsiteX82" fmla="*/ 2360814 w 5070763"/>
              <a:gd name="connsiteY82" fmla="*/ 2136370 h 4197927"/>
              <a:gd name="connsiteX83" fmla="*/ 2452254 w 5070763"/>
              <a:gd name="connsiteY83" fmla="*/ 2161309 h 4197927"/>
              <a:gd name="connsiteX84" fmla="*/ 2543694 w 5070763"/>
              <a:gd name="connsiteY84" fmla="*/ 2177934 h 4197927"/>
              <a:gd name="connsiteX85" fmla="*/ 2568632 w 5070763"/>
              <a:gd name="connsiteY85" fmla="*/ 2186247 h 4197927"/>
              <a:gd name="connsiteX86" fmla="*/ 2626821 w 5070763"/>
              <a:gd name="connsiteY86" fmla="*/ 2194560 h 4197927"/>
              <a:gd name="connsiteX87" fmla="*/ 2651760 w 5070763"/>
              <a:gd name="connsiteY87" fmla="*/ 2211185 h 4197927"/>
              <a:gd name="connsiteX88" fmla="*/ 2693323 w 5070763"/>
              <a:gd name="connsiteY88" fmla="*/ 2219498 h 4197927"/>
              <a:gd name="connsiteX89" fmla="*/ 2743200 w 5070763"/>
              <a:gd name="connsiteY89" fmla="*/ 2236123 h 4197927"/>
              <a:gd name="connsiteX90" fmla="*/ 2759825 w 5070763"/>
              <a:gd name="connsiteY90" fmla="*/ 2252749 h 4197927"/>
              <a:gd name="connsiteX91" fmla="*/ 2826327 w 5070763"/>
              <a:gd name="connsiteY91" fmla="*/ 2269374 h 4197927"/>
              <a:gd name="connsiteX92" fmla="*/ 2876203 w 5070763"/>
              <a:gd name="connsiteY92" fmla="*/ 2286000 h 4197927"/>
              <a:gd name="connsiteX93" fmla="*/ 2909454 w 5070763"/>
              <a:gd name="connsiteY93" fmla="*/ 2294312 h 4197927"/>
              <a:gd name="connsiteX94" fmla="*/ 3050770 w 5070763"/>
              <a:gd name="connsiteY94" fmla="*/ 2327563 h 4197927"/>
              <a:gd name="connsiteX95" fmla="*/ 3108960 w 5070763"/>
              <a:gd name="connsiteY95" fmla="*/ 2344189 h 4197927"/>
              <a:gd name="connsiteX96" fmla="*/ 3133898 w 5070763"/>
              <a:gd name="connsiteY96" fmla="*/ 2352501 h 4197927"/>
              <a:gd name="connsiteX97" fmla="*/ 3208712 w 5070763"/>
              <a:gd name="connsiteY97" fmla="*/ 2360814 h 4197927"/>
              <a:gd name="connsiteX98" fmla="*/ 3283527 w 5070763"/>
              <a:gd name="connsiteY98" fmla="*/ 2377440 h 4197927"/>
              <a:gd name="connsiteX99" fmla="*/ 3366654 w 5070763"/>
              <a:gd name="connsiteY99" fmla="*/ 2402378 h 4197927"/>
              <a:gd name="connsiteX100" fmla="*/ 3416530 w 5070763"/>
              <a:gd name="connsiteY100" fmla="*/ 2419003 h 4197927"/>
              <a:gd name="connsiteX101" fmla="*/ 3441469 w 5070763"/>
              <a:gd name="connsiteY101" fmla="*/ 2427316 h 4197927"/>
              <a:gd name="connsiteX102" fmla="*/ 3466407 w 5070763"/>
              <a:gd name="connsiteY102" fmla="*/ 2468880 h 4197927"/>
              <a:gd name="connsiteX103" fmla="*/ 3483032 w 5070763"/>
              <a:gd name="connsiteY103" fmla="*/ 2493818 h 4197927"/>
              <a:gd name="connsiteX104" fmla="*/ 3524596 w 5070763"/>
              <a:gd name="connsiteY104" fmla="*/ 2527069 h 4197927"/>
              <a:gd name="connsiteX105" fmla="*/ 3541221 w 5070763"/>
              <a:gd name="connsiteY105" fmla="*/ 2552007 h 4197927"/>
              <a:gd name="connsiteX106" fmla="*/ 3574472 w 5070763"/>
              <a:gd name="connsiteY106" fmla="*/ 2585258 h 4197927"/>
              <a:gd name="connsiteX107" fmla="*/ 3591098 w 5070763"/>
              <a:gd name="connsiteY107" fmla="*/ 2601883 h 4197927"/>
              <a:gd name="connsiteX108" fmla="*/ 3607723 w 5070763"/>
              <a:gd name="connsiteY108" fmla="*/ 2618509 h 4197927"/>
              <a:gd name="connsiteX109" fmla="*/ 3632661 w 5070763"/>
              <a:gd name="connsiteY109" fmla="*/ 2635134 h 4197927"/>
              <a:gd name="connsiteX110" fmla="*/ 3699163 w 5070763"/>
              <a:gd name="connsiteY110" fmla="*/ 2668385 h 4197927"/>
              <a:gd name="connsiteX111" fmla="*/ 3765665 w 5070763"/>
              <a:gd name="connsiteY111" fmla="*/ 2685010 h 4197927"/>
              <a:gd name="connsiteX112" fmla="*/ 3798916 w 5070763"/>
              <a:gd name="connsiteY112" fmla="*/ 2718261 h 4197927"/>
              <a:gd name="connsiteX113" fmla="*/ 3823854 w 5070763"/>
              <a:gd name="connsiteY113" fmla="*/ 2768138 h 4197927"/>
              <a:gd name="connsiteX114" fmla="*/ 3832167 w 5070763"/>
              <a:gd name="connsiteY114" fmla="*/ 2793076 h 4197927"/>
              <a:gd name="connsiteX115" fmla="*/ 3857105 w 5070763"/>
              <a:gd name="connsiteY115" fmla="*/ 2809701 h 4197927"/>
              <a:gd name="connsiteX116" fmla="*/ 3865418 w 5070763"/>
              <a:gd name="connsiteY116" fmla="*/ 2834640 h 4197927"/>
              <a:gd name="connsiteX117" fmla="*/ 3915294 w 5070763"/>
              <a:gd name="connsiteY117" fmla="*/ 2876203 h 4197927"/>
              <a:gd name="connsiteX118" fmla="*/ 3956858 w 5070763"/>
              <a:gd name="connsiteY118" fmla="*/ 2909454 h 4197927"/>
              <a:gd name="connsiteX119" fmla="*/ 3973483 w 5070763"/>
              <a:gd name="connsiteY119" fmla="*/ 2934392 h 4197927"/>
              <a:gd name="connsiteX120" fmla="*/ 4015047 w 5070763"/>
              <a:gd name="connsiteY120" fmla="*/ 2967643 h 4197927"/>
              <a:gd name="connsiteX121" fmla="*/ 4039985 w 5070763"/>
              <a:gd name="connsiteY121" fmla="*/ 3009207 h 4197927"/>
              <a:gd name="connsiteX122" fmla="*/ 4056610 w 5070763"/>
              <a:gd name="connsiteY122" fmla="*/ 3042458 h 4197927"/>
              <a:gd name="connsiteX123" fmla="*/ 4106487 w 5070763"/>
              <a:gd name="connsiteY123" fmla="*/ 3108960 h 4197927"/>
              <a:gd name="connsiteX124" fmla="*/ 4139738 w 5070763"/>
              <a:gd name="connsiteY124" fmla="*/ 3158836 h 4197927"/>
              <a:gd name="connsiteX125" fmla="*/ 4197927 w 5070763"/>
              <a:gd name="connsiteY125" fmla="*/ 3225338 h 4197927"/>
              <a:gd name="connsiteX126" fmla="*/ 4239490 w 5070763"/>
              <a:gd name="connsiteY126" fmla="*/ 3258589 h 4197927"/>
              <a:gd name="connsiteX127" fmla="*/ 4264429 w 5070763"/>
              <a:gd name="connsiteY127" fmla="*/ 3308465 h 4197927"/>
              <a:gd name="connsiteX128" fmla="*/ 4305992 w 5070763"/>
              <a:gd name="connsiteY128" fmla="*/ 3350029 h 4197927"/>
              <a:gd name="connsiteX129" fmla="*/ 4314305 w 5070763"/>
              <a:gd name="connsiteY129" fmla="*/ 3374967 h 4197927"/>
              <a:gd name="connsiteX130" fmla="*/ 4364181 w 5070763"/>
              <a:gd name="connsiteY130" fmla="*/ 3441469 h 4197927"/>
              <a:gd name="connsiteX131" fmla="*/ 4405745 w 5070763"/>
              <a:gd name="connsiteY131" fmla="*/ 3499658 h 4197927"/>
              <a:gd name="connsiteX132" fmla="*/ 4438996 w 5070763"/>
              <a:gd name="connsiteY132" fmla="*/ 3541221 h 4197927"/>
              <a:gd name="connsiteX133" fmla="*/ 4472247 w 5070763"/>
              <a:gd name="connsiteY133" fmla="*/ 3582785 h 4197927"/>
              <a:gd name="connsiteX134" fmla="*/ 4480560 w 5070763"/>
              <a:gd name="connsiteY134" fmla="*/ 3607723 h 4197927"/>
              <a:gd name="connsiteX135" fmla="*/ 4530436 w 5070763"/>
              <a:gd name="connsiteY135" fmla="*/ 3665912 h 4197927"/>
              <a:gd name="connsiteX136" fmla="*/ 4563687 w 5070763"/>
              <a:gd name="connsiteY136" fmla="*/ 3699163 h 4197927"/>
              <a:gd name="connsiteX137" fmla="*/ 4580312 w 5070763"/>
              <a:gd name="connsiteY137" fmla="*/ 3715789 h 4197927"/>
              <a:gd name="connsiteX138" fmla="*/ 4605250 w 5070763"/>
              <a:gd name="connsiteY138" fmla="*/ 3724101 h 4197927"/>
              <a:gd name="connsiteX139" fmla="*/ 4613563 w 5070763"/>
              <a:gd name="connsiteY139" fmla="*/ 3749040 h 4197927"/>
              <a:gd name="connsiteX140" fmla="*/ 4638501 w 5070763"/>
              <a:gd name="connsiteY140" fmla="*/ 3757352 h 4197927"/>
              <a:gd name="connsiteX141" fmla="*/ 4646814 w 5070763"/>
              <a:gd name="connsiteY141" fmla="*/ 3790603 h 4197927"/>
              <a:gd name="connsiteX142" fmla="*/ 4671752 w 5070763"/>
              <a:gd name="connsiteY142" fmla="*/ 3807229 h 4197927"/>
              <a:gd name="connsiteX143" fmla="*/ 4705003 w 5070763"/>
              <a:gd name="connsiteY143" fmla="*/ 3840480 h 4197927"/>
              <a:gd name="connsiteX144" fmla="*/ 4721629 w 5070763"/>
              <a:gd name="connsiteY144" fmla="*/ 3857105 h 4197927"/>
              <a:gd name="connsiteX145" fmla="*/ 4738254 w 5070763"/>
              <a:gd name="connsiteY145" fmla="*/ 3882043 h 4197927"/>
              <a:gd name="connsiteX146" fmla="*/ 4763192 w 5070763"/>
              <a:gd name="connsiteY146" fmla="*/ 3890356 h 4197927"/>
              <a:gd name="connsiteX147" fmla="*/ 4796443 w 5070763"/>
              <a:gd name="connsiteY147" fmla="*/ 3923607 h 4197927"/>
              <a:gd name="connsiteX148" fmla="*/ 4813069 w 5070763"/>
              <a:gd name="connsiteY148" fmla="*/ 3940232 h 4197927"/>
              <a:gd name="connsiteX149" fmla="*/ 4846320 w 5070763"/>
              <a:gd name="connsiteY149" fmla="*/ 3981796 h 4197927"/>
              <a:gd name="connsiteX150" fmla="*/ 4904509 w 5070763"/>
              <a:gd name="connsiteY150" fmla="*/ 4031672 h 4197927"/>
              <a:gd name="connsiteX151" fmla="*/ 4921134 w 5070763"/>
              <a:gd name="connsiteY151" fmla="*/ 4048298 h 4197927"/>
              <a:gd name="connsiteX152" fmla="*/ 4971010 w 5070763"/>
              <a:gd name="connsiteY152" fmla="*/ 4064923 h 4197927"/>
              <a:gd name="connsiteX153" fmla="*/ 5004261 w 5070763"/>
              <a:gd name="connsiteY153" fmla="*/ 4106487 h 4197927"/>
              <a:gd name="connsiteX154" fmla="*/ 5070763 w 5070763"/>
              <a:gd name="connsiteY154" fmla="*/ 4189614 h 4197927"/>
              <a:gd name="connsiteX155" fmla="*/ 5070763 w 5070763"/>
              <a:gd name="connsiteY155" fmla="*/ 4197927 h 419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5070763" h="4197927">
                <a:moveTo>
                  <a:pt x="8312" y="0"/>
                </a:moveTo>
                <a:cubicBezTo>
                  <a:pt x="11083" y="13854"/>
                  <a:pt x="16625" y="27434"/>
                  <a:pt x="16625" y="41563"/>
                </a:cubicBezTo>
                <a:cubicBezTo>
                  <a:pt x="16625" y="71752"/>
                  <a:pt x="6327" y="117992"/>
                  <a:pt x="0" y="149629"/>
                </a:cubicBezTo>
                <a:cubicBezTo>
                  <a:pt x="2771" y="174567"/>
                  <a:pt x="4187" y="199693"/>
                  <a:pt x="8312" y="224443"/>
                </a:cubicBezTo>
                <a:cubicBezTo>
                  <a:pt x="9752" y="233086"/>
                  <a:pt x="10429" y="243185"/>
                  <a:pt x="16625" y="249381"/>
                </a:cubicBezTo>
                <a:cubicBezTo>
                  <a:pt x="22821" y="255577"/>
                  <a:pt x="33250" y="254923"/>
                  <a:pt x="41563" y="257694"/>
                </a:cubicBezTo>
                <a:cubicBezTo>
                  <a:pt x="61257" y="277388"/>
                  <a:pt x="79865" y="298170"/>
                  <a:pt x="108065" y="307570"/>
                </a:cubicBezTo>
                <a:lnTo>
                  <a:pt x="133003" y="315883"/>
                </a:lnTo>
                <a:cubicBezTo>
                  <a:pt x="229423" y="412303"/>
                  <a:pt x="134218" y="329490"/>
                  <a:pt x="199505" y="365760"/>
                </a:cubicBezTo>
                <a:cubicBezTo>
                  <a:pt x="216972" y="375464"/>
                  <a:pt x="232756" y="387927"/>
                  <a:pt x="249381" y="399010"/>
                </a:cubicBezTo>
                <a:cubicBezTo>
                  <a:pt x="257694" y="404552"/>
                  <a:pt x="264627" y="413213"/>
                  <a:pt x="274320" y="415636"/>
                </a:cubicBezTo>
                <a:cubicBezTo>
                  <a:pt x="379170" y="441850"/>
                  <a:pt x="214791" y="401692"/>
                  <a:pt x="357447" y="432261"/>
                </a:cubicBezTo>
                <a:cubicBezTo>
                  <a:pt x="379789" y="437049"/>
                  <a:pt x="401410" y="445130"/>
                  <a:pt x="423949" y="448887"/>
                </a:cubicBezTo>
                <a:cubicBezTo>
                  <a:pt x="495861" y="460873"/>
                  <a:pt x="457100" y="455110"/>
                  <a:pt x="540327" y="465512"/>
                </a:cubicBezTo>
                <a:cubicBezTo>
                  <a:pt x="608200" y="488137"/>
                  <a:pt x="529719" y="464265"/>
                  <a:pt x="681643" y="482138"/>
                </a:cubicBezTo>
                <a:cubicBezTo>
                  <a:pt x="690345" y="483162"/>
                  <a:pt x="698156" y="488043"/>
                  <a:pt x="706581" y="490450"/>
                </a:cubicBezTo>
                <a:cubicBezTo>
                  <a:pt x="717566" y="493589"/>
                  <a:pt x="728629" y="496522"/>
                  <a:pt x="739832" y="498763"/>
                </a:cubicBezTo>
                <a:cubicBezTo>
                  <a:pt x="802185" y="511234"/>
                  <a:pt x="822547" y="509602"/>
                  <a:pt x="897774" y="515389"/>
                </a:cubicBezTo>
                <a:cubicBezTo>
                  <a:pt x="956590" y="530092"/>
                  <a:pt x="906163" y="518425"/>
                  <a:pt x="980901" y="532014"/>
                </a:cubicBezTo>
                <a:cubicBezTo>
                  <a:pt x="994802" y="534542"/>
                  <a:pt x="1008414" y="538848"/>
                  <a:pt x="1022465" y="540327"/>
                </a:cubicBezTo>
                <a:cubicBezTo>
                  <a:pt x="1061143" y="544398"/>
                  <a:pt x="1100050" y="545869"/>
                  <a:pt x="1138843" y="548640"/>
                </a:cubicBezTo>
                <a:cubicBezTo>
                  <a:pt x="1149927" y="551411"/>
                  <a:pt x="1160891" y="554711"/>
                  <a:pt x="1172094" y="556952"/>
                </a:cubicBezTo>
                <a:cubicBezTo>
                  <a:pt x="1188621" y="560257"/>
                  <a:pt x="1206188" y="559347"/>
                  <a:pt x="1221970" y="565265"/>
                </a:cubicBezTo>
                <a:cubicBezTo>
                  <a:pt x="1229308" y="568017"/>
                  <a:pt x="1231876" y="577858"/>
                  <a:pt x="1238596" y="581890"/>
                </a:cubicBezTo>
                <a:cubicBezTo>
                  <a:pt x="1247115" y="587001"/>
                  <a:pt x="1290573" y="596963"/>
                  <a:pt x="1296785" y="598516"/>
                </a:cubicBezTo>
                <a:cubicBezTo>
                  <a:pt x="1294014" y="615141"/>
                  <a:pt x="1298269" y="634677"/>
                  <a:pt x="1288472" y="648392"/>
                </a:cubicBezTo>
                <a:cubicBezTo>
                  <a:pt x="1281831" y="657689"/>
                  <a:pt x="1261558" y="647199"/>
                  <a:pt x="1255221" y="656705"/>
                </a:cubicBezTo>
                <a:cubicBezTo>
                  <a:pt x="1250874" y="663226"/>
                  <a:pt x="1264340" y="671078"/>
                  <a:pt x="1271847" y="673330"/>
                </a:cubicBezTo>
                <a:cubicBezTo>
                  <a:pt x="1293245" y="679749"/>
                  <a:pt x="1316182" y="678872"/>
                  <a:pt x="1338349" y="681643"/>
                </a:cubicBezTo>
                <a:cubicBezTo>
                  <a:pt x="1341120" y="689956"/>
                  <a:pt x="1342742" y="698744"/>
                  <a:pt x="1346661" y="706581"/>
                </a:cubicBezTo>
                <a:cubicBezTo>
                  <a:pt x="1351129" y="715517"/>
                  <a:pt x="1359229" y="722390"/>
                  <a:pt x="1363287" y="731520"/>
                </a:cubicBezTo>
                <a:cubicBezTo>
                  <a:pt x="1370404" y="747534"/>
                  <a:pt x="1379912" y="781396"/>
                  <a:pt x="1379912" y="781396"/>
                </a:cubicBezTo>
                <a:cubicBezTo>
                  <a:pt x="1379839" y="781686"/>
                  <a:pt x="1367264" y="835608"/>
                  <a:pt x="1363287" y="839585"/>
                </a:cubicBezTo>
                <a:cubicBezTo>
                  <a:pt x="1357091" y="845781"/>
                  <a:pt x="1346662" y="845127"/>
                  <a:pt x="1338349" y="847898"/>
                </a:cubicBezTo>
                <a:cubicBezTo>
                  <a:pt x="1332807" y="853440"/>
                  <a:pt x="1328443" y="860491"/>
                  <a:pt x="1321723" y="864523"/>
                </a:cubicBezTo>
                <a:cubicBezTo>
                  <a:pt x="1314209" y="869031"/>
                  <a:pt x="1303627" y="867362"/>
                  <a:pt x="1296785" y="872836"/>
                </a:cubicBezTo>
                <a:cubicBezTo>
                  <a:pt x="1243071" y="915808"/>
                  <a:pt x="1317905" y="885192"/>
                  <a:pt x="1255221" y="906087"/>
                </a:cubicBezTo>
                <a:cubicBezTo>
                  <a:pt x="1229276" y="983925"/>
                  <a:pt x="1256690" y="935704"/>
                  <a:pt x="1213658" y="972589"/>
                </a:cubicBezTo>
                <a:cubicBezTo>
                  <a:pt x="1201757" y="982790"/>
                  <a:pt x="1191491" y="994756"/>
                  <a:pt x="1180407" y="1005840"/>
                </a:cubicBezTo>
                <a:lnTo>
                  <a:pt x="1163781" y="1022465"/>
                </a:lnTo>
                <a:cubicBezTo>
                  <a:pt x="1149346" y="1065773"/>
                  <a:pt x="1164925" y="1031427"/>
                  <a:pt x="1138843" y="1064029"/>
                </a:cubicBezTo>
                <a:cubicBezTo>
                  <a:pt x="1128385" y="1077101"/>
                  <a:pt x="1121034" y="1096327"/>
                  <a:pt x="1105592" y="1105592"/>
                </a:cubicBezTo>
                <a:cubicBezTo>
                  <a:pt x="1098078" y="1110100"/>
                  <a:pt x="1088967" y="1111134"/>
                  <a:pt x="1080654" y="1113905"/>
                </a:cubicBezTo>
                <a:cubicBezTo>
                  <a:pt x="1017243" y="1177316"/>
                  <a:pt x="1090926" y="1111068"/>
                  <a:pt x="1030778" y="1147156"/>
                </a:cubicBezTo>
                <a:cubicBezTo>
                  <a:pt x="1024058" y="1151188"/>
                  <a:pt x="1021162" y="1160276"/>
                  <a:pt x="1014152" y="1163781"/>
                </a:cubicBezTo>
                <a:cubicBezTo>
                  <a:pt x="998477" y="1171618"/>
                  <a:pt x="964276" y="1180407"/>
                  <a:pt x="964276" y="1180407"/>
                </a:cubicBezTo>
                <a:cubicBezTo>
                  <a:pt x="958734" y="1185949"/>
                  <a:pt x="948516" y="1189243"/>
                  <a:pt x="947650" y="1197032"/>
                </a:cubicBezTo>
                <a:cubicBezTo>
                  <a:pt x="945486" y="1216505"/>
                  <a:pt x="952120" y="1236008"/>
                  <a:pt x="955963" y="1255221"/>
                </a:cubicBezTo>
                <a:cubicBezTo>
                  <a:pt x="960060" y="1275707"/>
                  <a:pt x="967824" y="1288752"/>
                  <a:pt x="980901" y="1305098"/>
                </a:cubicBezTo>
                <a:cubicBezTo>
                  <a:pt x="1001521" y="1330873"/>
                  <a:pt x="997093" y="1312543"/>
                  <a:pt x="1014152" y="1346661"/>
                </a:cubicBezTo>
                <a:cubicBezTo>
                  <a:pt x="1018071" y="1354499"/>
                  <a:pt x="1018546" y="1363762"/>
                  <a:pt x="1022465" y="1371600"/>
                </a:cubicBezTo>
                <a:cubicBezTo>
                  <a:pt x="1032952" y="1392574"/>
                  <a:pt x="1040251" y="1397699"/>
                  <a:pt x="1055716" y="1413163"/>
                </a:cubicBezTo>
                <a:cubicBezTo>
                  <a:pt x="1077884" y="1479664"/>
                  <a:pt x="1044632" y="1402079"/>
                  <a:pt x="1088967" y="1446414"/>
                </a:cubicBezTo>
                <a:cubicBezTo>
                  <a:pt x="1133302" y="1490749"/>
                  <a:pt x="1055717" y="1457497"/>
                  <a:pt x="1122218" y="1479665"/>
                </a:cubicBezTo>
                <a:cubicBezTo>
                  <a:pt x="1145463" y="1502910"/>
                  <a:pt x="1186002" y="1538017"/>
                  <a:pt x="1197032" y="1571105"/>
                </a:cubicBezTo>
                <a:cubicBezTo>
                  <a:pt x="1216031" y="1628101"/>
                  <a:pt x="1193600" y="1557372"/>
                  <a:pt x="1213658" y="1637607"/>
                </a:cubicBezTo>
                <a:cubicBezTo>
                  <a:pt x="1215783" y="1646108"/>
                  <a:pt x="1215774" y="1656349"/>
                  <a:pt x="1221970" y="1662545"/>
                </a:cubicBezTo>
                <a:cubicBezTo>
                  <a:pt x="1228166" y="1668741"/>
                  <a:pt x="1239071" y="1666939"/>
                  <a:pt x="1246909" y="1670858"/>
                </a:cubicBezTo>
                <a:cubicBezTo>
                  <a:pt x="1255845" y="1675326"/>
                  <a:pt x="1264046" y="1681242"/>
                  <a:pt x="1271847" y="1687483"/>
                </a:cubicBezTo>
                <a:cubicBezTo>
                  <a:pt x="1277967" y="1692379"/>
                  <a:pt x="1282352" y="1699213"/>
                  <a:pt x="1288472" y="1704109"/>
                </a:cubicBezTo>
                <a:cubicBezTo>
                  <a:pt x="1296273" y="1710350"/>
                  <a:pt x="1305609" y="1714493"/>
                  <a:pt x="1313410" y="1720734"/>
                </a:cubicBezTo>
                <a:cubicBezTo>
                  <a:pt x="1319530" y="1725630"/>
                  <a:pt x="1323766" y="1732657"/>
                  <a:pt x="1330036" y="1737360"/>
                </a:cubicBezTo>
                <a:cubicBezTo>
                  <a:pt x="1375768" y="1771659"/>
                  <a:pt x="1365971" y="1765963"/>
                  <a:pt x="1404850" y="1778923"/>
                </a:cubicBezTo>
                <a:cubicBezTo>
                  <a:pt x="1475934" y="1850007"/>
                  <a:pt x="1360084" y="1739114"/>
                  <a:pt x="1446414" y="1803861"/>
                </a:cubicBezTo>
                <a:cubicBezTo>
                  <a:pt x="1520879" y="1859709"/>
                  <a:pt x="1454496" y="1837054"/>
                  <a:pt x="1521229" y="1853738"/>
                </a:cubicBezTo>
                <a:cubicBezTo>
                  <a:pt x="1580475" y="1912984"/>
                  <a:pt x="1513233" y="1849002"/>
                  <a:pt x="1571105" y="1895301"/>
                </a:cubicBezTo>
                <a:cubicBezTo>
                  <a:pt x="1577225" y="1900197"/>
                  <a:pt x="1580720" y="1908422"/>
                  <a:pt x="1587730" y="1911927"/>
                </a:cubicBezTo>
                <a:cubicBezTo>
                  <a:pt x="1603405" y="1919764"/>
                  <a:pt x="1620981" y="1923010"/>
                  <a:pt x="1637607" y="1928552"/>
                </a:cubicBezTo>
                <a:cubicBezTo>
                  <a:pt x="1667953" y="1938667"/>
                  <a:pt x="1666846" y="1939445"/>
                  <a:pt x="1704109" y="1945178"/>
                </a:cubicBezTo>
                <a:cubicBezTo>
                  <a:pt x="1726189" y="1948575"/>
                  <a:pt x="1748530" y="1950093"/>
                  <a:pt x="1770610" y="1953490"/>
                </a:cubicBezTo>
                <a:cubicBezTo>
                  <a:pt x="1803874" y="1958607"/>
                  <a:pt x="1848124" y="1970791"/>
                  <a:pt x="1878676" y="1978429"/>
                </a:cubicBezTo>
                <a:cubicBezTo>
                  <a:pt x="1889760" y="1981200"/>
                  <a:pt x="1900572" y="1985479"/>
                  <a:pt x="1911927" y="1986741"/>
                </a:cubicBezTo>
                <a:cubicBezTo>
                  <a:pt x="1936865" y="1989512"/>
                  <a:pt x="1961870" y="1991738"/>
                  <a:pt x="1986741" y="1995054"/>
                </a:cubicBezTo>
                <a:cubicBezTo>
                  <a:pt x="2003448" y="1997282"/>
                  <a:pt x="2019878" y="2001398"/>
                  <a:pt x="2036618" y="2003367"/>
                </a:cubicBezTo>
                <a:cubicBezTo>
                  <a:pt x="2067014" y="2006943"/>
                  <a:pt x="2097578" y="2008909"/>
                  <a:pt x="2128058" y="2011680"/>
                </a:cubicBezTo>
                <a:cubicBezTo>
                  <a:pt x="2139142" y="2017222"/>
                  <a:pt x="2149919" y="2023424"/>
                  <a:pt x="2161309" y="2028305"/>
                </a:cubicBezTo>
                <a:cubicBezTo>
                  <a:pt x="2169363" y="2031757"/>
                  <a:pt x="2178410" y="2032699"/>
                  <a:pt x="2186247" y="2036618"/>
                </a:cubicBezTo>
                <a:cubicBezTo>
                  <a:pt x="2195183" y="2041086"/>
                  <a:pt x="2203384" y="2047002"/>
                  <a:pt x="2211185" y="2053243"/>
                </a:cubicBezTo>
                <a:cubicBezTo>
                  <a:pt x="2217305" y="2058139"/>
                  <a:pt x="2221090" y="2065837"/>
                  <a:pt x="2227810" y="2069869"/>
                </a:cubicBezTo>
                <a:cubicBezTo>
                  <a:pt x="2235324" y="2074377"/>
                  <a:pt x="2244436" y="2075410"/>
                  <a:pt x="2252749" y="2078181"/>
                </a:cubicBezTo>
                <a:cubicBezTo>
                  <a:pt x="2277797" y="2094880"/>
                  <a:pt x="2281403" y="2098774"/>
                  <a:pt x="2310938" y="2111432"/>
                </a:cubicBezTo>
                <a:cubicBezTo>
                  <a:pt x="2318992" y="2114884"/>
                  <a:pt x="2328039" y="2115826"/>
                  <a:pt x="2335876" y="2119745"/>
                </a:cubicBezTo>
                <a:cubicBezTo>
                  <a:pt x="2344812" y="2124213"/>
                  <a:pt x="2351685" y="2132312"/>
                  <a:pt x="2360814" y="2136370"/>
                </a:cubicBezTo>
                <a:cubicBezTo>
                  <a:pt x="2399741" y="2153671"/>
                  <a:pt x="2413140" y="2152617"/>
                  <a:pt x="2452254" y="2161309"/>
                </a:cubicBezTo>
                <a:cubicBezTo>
                  <a:pt x="2522797" y="2176985"/>
                  <a:pt x="2442839" y="2163526"/>
                  <a:pt x="2543694" y="2177934"/>
                </a:cubicBezTo>
                <a:cubicBezTo>
                  <a:pt x="2552007" y="2180705"/>
                  <a:pt x="2560040" y="2184529"/>
                  <a:pt x="2568632" y="2186247"/>
                </a:cubicBezTo>
                <a:cubicBezTo>
                  <a:pt x="2587845" y="2190090"/>
                  <a:pt x="2608054" y="2188930"/>
                  <a:pt x="2626821" y="2194560"/>
                </a:cubicBezTo>
                <a:cubicBezTo>
                  <a:pt x="2636390" y="2197431"/>
                  <a:pt x="2642405" y="2207677"/>
                  <a:pt x="2651760" y="2211185"/>
                </a:cubicBezTo>
                <a:cubicBezTo>
                  <a:pt x="2664989" y="2216146"/>
                  <a:pt x="2679692" y="2215781"/>
                  <a:pt x="2693323" y="2219498"/>
                </a:cubicBezTo>
                <a:cubicBezTo>
                  <a:pt x="2710230" y="2224109"/>
                  <a:pt x="2743200" y="2236123"/>
                  <a:pt x="2743200" y="2236123"/>
                </a:cubicBezTo>
                <a:cubicBezTo>
                  <a:pt x="2748742" y="2241665"/>
                  <a:pt x="2752548" y="2249838"/>
                  <a:pt x="2759825" y="2252749"/>
                </a:cubicBezTo>
                <a:cubicBezTo>
                  <a:pt x="2781040" y="2261235"/>
                  <a:pt x="2804650" y="2262148"/>
                  <a:pt x="2826327" y="2269374"/>
                </a:cubicBezTo>
                <a:cubicBezTo>
                  <a:pt x="2842952" y="2274916"/>
                  <a:pt x="2859201" y="2281750"/>
                  <a:pt x="2876203" y="2286000"/>
                </a:cubicBezTo>
                <a:cubicBezTo>
                  <a:pt x="2887287" y="2288771"/>
                  <a:pt x="2898301" y="2291834"/>
                  <a:pt x="2909454" y="2294312"/>
                </a:cubicBezTo>
                <a:cubicBezTo>
                  <a:pt x="2964575" y="2306561"/>
                  <a:pt x="2985952" y="2305957"/>
                  <a:pt x="3050770" y="2327563"/>
                </a:cubicBezTo>
                <a:cubicBezTo>
                  <a:pt x="3110551" y="2347490"/>
                  <a:pt x="3035912" y="2323319"/>
                  <a:pt x="3108960" y="2344189"/>
                </a:cubicBezTo>
                <a:cubicBezTo>
                  <a:pt x="3117385" y="2346596"/>
                  <a:pt x="3125255" y="2351061"/>
                  <a:pt x="3133898" y="2352501"/>
                </a:cubicBezTo>
                <a:cubicBezTo>
                  <a:pt x="3158648" y="2356626"/>
                  <a:pt x="3183774" y="2358043"/>
                  <a:pt x="3208712" y="2360814"/>
                </a:cubicBezTo>
                <a:cubicBezTo>
                  <a:pt x="3257242" y="2376991"/>
                  <a:pt x="3210384" y="2362812"/>
                  <a:pt x="3283527" y="2377440"/>
                </a:cubicBezTo>
                <a:cubicBezTo>
                  <a:pt x="3314946" y="2383723"/>
                  <a:pt x="3334830" y="2391770"/>
                  <a:pt x="3366654" y="2402378"/>
                </a:cubicBezTo>
                <a:lnTo>
                  <a:pt x="3416530" y="2419003"/>
                </a:lnTo>
                <a:lnTo>
                  <a:pt x="3441469" y="2427316"/>
                </a:lnTo>
                <a:cubicBezTo>
                  <a:pt x="3455904" y="2470624"/>
                  <a:pt x="3440325" y="2436278"/>
                  <a:pt x="3466407" y="2468880"/>
                </a:cubicBezTo>
                <a:cubicBezTo>
                  <a:pt x="3472648" y="2476681"/>
                  <a:pt x="3475968" y="2486754"/>
                  <a:pt x="3483032" y="2493818"/>
                </a:cubicBezTo>
                <a:cubicBezTo>
                  <a:pt x="3526239" y="2537025"/>
                  <a:pt x="3491689" y="2485935"/>
                  <a:pt x="3524596" y="2527069"/>
                </a:cubicBezTo>
                <a:cubicBezTo>
                  <a:pt x="3530837" y="2534870"/>
                  <a:pt x="3534719" y="2544422"/>
                  <a:pt x="3541221" y="2552007"/>
                </a:cubicBezTo>
                <a:cubicBezTo>
                  <a:pt x="3551422" y="2563908"/>
                  <a:pt x="3563388" y="2574174"/>
                  <a:pt x="3574472" y="2585258"/>
                </a:cubicBezTo>
                <a:lnTo>
                  <a:pt x="3591098" y="2601883"/>
                </a:lnTo>
                <a:cubicBezTo>
                  <a:pt x="3596640" y="2607425"/>
                  <a:pt x="3601202" y="2614162"/>
                  <a:pt x="3607723" y="2618509"/>
                </a:cubicBezTo>
                <a:cubicBezTo>
                  <a:pt x="3616036" y="2624051"/>
                  <a:pt x="3623890" y="2630350"/>
                  <a:pt x="3632661" y="2635134"/>
                </a:cubicBezTo>
                <a:cubicBezTo>
                  <a:pt x="3654419" y="2647002"/>
                  <a:pt x="3674860" y="2663524"/>
                  <a:pt x="3699163" y="2668385"/>
                </a:cubicBezTo>
                <a:cubicBezTo>
                  <a:pt x="3749319" y="2678416"/>
                  <a:pt x="3727323" y="2672230"/>
                  <a:pt x="3765665" y="2685010"/>
                </a:cubicBezTo>
                <a:cubicBezTo>
                  <a:pt x="3776749" y="2696094"/>
                  <a:pt x="3793959" y="2703391"/>
                  <a:pt x="3798916" y="2718261"/>
                </a:cubicBezTo>
                <a:cubicBezTo>
                  <a:pt x="3819810" y="2780944"/>
                  <a:pt x="3791626" y="2703683"/>
                  <a:pt x="3823854" y="2768138"/>
                </a:cubicBezTo>
                <a:cubicBezTo>
                  <a:pt x="3827773" y="2775975"/>
                  <a:pt x="3826693" y="2786234"/>
                  <a:pt x="3832167" y="2793076"/>
                </a:cubicBezTo>
                <a:cubicBezTo>
                  <a:pt x="3838408" y="2800877"/>
                  <a:pt x="3848792" y="2804159"/>
                  <a:pt x="3857105" y="2809701"/>
                </a:cubicBezTo>
                <a:cubicBezTo>
                  <a:pt x="3859876" y="2818014"/>
                  <a:pt x="3860557" y="2827349"/>
                  <a:pt x="3865418" y="2834640"/>
                </a:cubicBezTo>
                <a:cubicBezTo>
                  <a:pt x="3882344" y="2860029"/>
                  <a:pt x="3893387" y="2858678"/>
                  <a:pt x="3915294" y="2876203"/>
                </a:cubicBezTo>
                <a:cubicBezTo>
                  <a:pt x="3974518" y="2923582"/>
                  <a:pt x="3880104" y="2858285"/>
                  <a:pt x="3956858" y="2909454"/>
                </a:cubicBezTo>
                <a:cubicBezTo>
                  <a:pt x="3962400" y="2917767"/>
                  <a:pt x="3967242" y="2926591"/>
                  <a:pt x="3973483" y="2934392"/>
                </a:cubicBezTo>
                <a:cubicBezTo>
                  <a:pt x="3987020" y="2951314"/>
                  <a:pt x="3996530" y="2955298"/>
                  <a:pt x="4015047" y="2967643"/>
                </a:cubicBezTo>
                <a:cubicBezTo>
                  <a:pt x="4034344" y="3025532"/>
                  <a:pt x="4009556" y="2963562"/>
                  <a:pt x="4039985" y="3009207"/>
                </a:cubicBezTo>
                <a:cubicBezTo>
                  <a:pt x="4046859" y="3019518"/>
                  <a:pt x="4050234" y="3031832"/>
                  <a:pt x="4056610" y="3042458"/>
                </a:cubicBezTo>
                <a:cubicBezTo>
                  <a:pt x="4084808" y="3089454"/>
                  <a:pt x="4079420" y="3081893"/>
                  <a:pt x="4106487" y="3108960"/>
                </a:cubicBezTo>
                <a:cubicBezTo>
                  <a:pt x="4121096" y="3152787"/>
                  <a:pt x="4105144" y="3117323"/>
                  <a:pt x="4139738" y="3158836"/>
                </a:cubicBezTo>
                <a:cubicBezTo>
                  <a:pt x="4167200" y="3191790"/>
                  <a:pt x="4149360" y="3192961"/>
                  <a:pt x="4197927" y="3225338"/>
                </a:cubicBezTo>
                <a:cubicBezTo>
                  <a:pt x="4229386" y="3246310"/>
                  <a:pt x="4215801" y="3234898"/>
                  <a:pt x="4239490" y="3258589"/>
                </a:cubicBezTo>
                <a:cubicBezTo>
                  <a:pt x="4247339" y="3282135"/>
                  <a:pt x="4247074" y="3288631"/>
                  <a:pt x="4264429" y="3308465"/>
                </a:cubicBezTo>
                <a:cubicBezTo>
                  <a:pt x="4277331" y="3323210"/>
                  <a:pt x="4305992" y="3350029"/>
                  <a:pt x="4305992" y="3350029"/>
                </a:cubicBezTo>
                <a:cubicBezTo>
                  <a:pt x="4308763" y="3358342"/>
                  <a:pt x="4310050" y="3367307"/>
                  <a:pt x="4314305" y="3374967"/>
                </a:cubicBezTo>
                <a:cubicBezTo>
                  <a:pt x="4337803" y="3417263"/>
                  <a:pt x="4338958" y="3416245"/>
                  <a:pt x="4364181" y="3441469"/>
                </a:cubicBezTo>
                <a:cubicBezTo>
                  <a:pt x="4384803" y="3503331"/>
                  <a:pt x="4353147" y="3420759"/>
                  <a:pt x="4405745" y="3499658"/>
                </a:cubicBezTo>
                <a:cubicBezTo>
                  <a:pt x="4456922" y="3576425"/>
                  <a:pt x="4391611" y="3481989"/>
                  <a:pt x="4438996" y="3541221"/>
                </a:cubicBezTo>
                <a:cubicBezTo>
                  <a:pt x="4480942" y="3593653"/>
                  <a:pt x="4432103" y="3542644"/>
                  <a:pt x="4472247" y="3582785"/>
                </a:cubicBezTo>
                <a:cubicBezTo>
                  <a:pt x="4475018" y="3591098"/>
                  <a:pt x="4476641" y="3599886"/>
                  <a:pt x="4480560" y="3607723"/>
                </a:cubicBezTo>
                <a:cubicBezTo>
                  <a:pt x="4493221" y="3633045"/>
                  <a:pt x="4509982" y="3645457"/>
                  <a:pt x="4530436" y="3665912"/>
                </a:cubicBezTo>
                <a:lnTo>
                  <a:pt x="4563687" y="3699163"/>
                </a:lnTo>
                <a:cubicBezTo>
                  <a:pt x="4569229" y="3704705"/>
                  <a:pt x="4572877" y="3713311"/>
                  <a:pt x="4580312" y="3715789"/>
                </a:cubicBezTo>
                <a:lnTo>
                  <a:pt x="4605250" y="3724101"/>
                </a:lnTo>
                <a:cubicBezTo>
                  <a:pt x="4608021" y="3732414"/>
                  <a:pt x="4607367" y="3742844"/>
                  <a:pt x="4613563" y="3749040"/>
                </a:cubicBezTo>
                <a:cubicBezTo>
                  <a:pt x="4619759" y="3755236"/>
                  <a:pt x="4633027" y="3750510"/>
                  <a:pt x="4638501" y="3757352"/>
                </a:cubicBezTo>
                <a:cubicBezTo>
                  <a:pt x="4645638" y="3766273"/>
                  <a:pt x="4640477" y="3781097"/>
                  <a:pt x="4646814" y="3790603"/>
                </a:cubicBezTo>
                <a:cubicBezTo>
                  <a:pt x="4652356" y="3798916"/>
                  <a:pt x="4664167" y="3800727"/>
                  <a:pt x="4671752" y="3807229"/>
                </a:cubicBezTo>
                <a:cubicBezTo>
                  <a:pt x="4683653" y="3817430"/>
                  <a:pt x="4693919" y="3829396"/>
                  <a:pt x="4705003" y="3840480"/>
                </a:cubicBezTo>
                <a:cubicBezTo>
                  <a:pt x="4710545" y="3846022"/>
                  <a:pt x="4717282" y="3850584"/>
                  <a:pt x="4721629" y="3857105"/>
                </a:cubicBezTo>
                <a:cubicBezTo>
                  <a:pt x="4727171" y="3865418"/>
                  <a:pt x="4730453" y="3875802"/>
                  <a:pt x="4738254" y="3882043"/>
                </a:cubicBezTo>
                <a:cubicBezTo>
                  <a:pt x="4745096" y="3887517"/>
                  <a:pt x="4754879" y="3887585"/>
                  <a:pt x="4763192" y="3890356"/>
                </a:cubicBezTo>
                <a:lnTo>
                  <a:pt x="4796443" y="3923607"/>
                </a:lnTo>
                <a:cubicBezTo>
                  <a:pt x="4801985" y="3929149"/>
                  <a:pt x="4808722" y="3933711"/>
                  <a:pt x="4813069" y="3940232"/>
                </a:cubicBezTo>
                <a:cubicBezTo>
                  <a:pt x="4825414" y="3958749"/>
                  <a:pt x="4829398" y="3968259"/>
                  <a:pt x="4846320" y="3981796"/>
                </a:cubicBezTo>
                <a:cubicBezTo>
                  <a:pt x="4909616" y="4032433"/>
                  <a:pt x="4824474" y="3951635"/>
                  <a:pt x="4904509" y="4031672"/>
                </a:cubicBezTo>
                <a:cubicBezTo>
                  <a:pt x="4910051" y="4037214"/>
                  <a:pt x="4913699" y="4045820"/>
                  <a:pt x="4921134" y="4048298"/>
                </a:cubicBezTo>
                <a:lnTo>
                  <a:pt x="4971010" y="4064923"/>
                </a:lnTo>
                <a:cubicBezTo>
                  <a:pt x="5027607" y="4121520"/>
                  <a:pt x="4941342" y="4033082"/>
                  <a:pt x="5004261" y="4106487"/>
                </a:cubicBezTo>
                <a:cubicBezTo>
                  <a:pt x="5018736" y="4123374"/>
                  <a:pt x="5070763" y="4165566"/>
                  <a:pt x="5070763" y="4189614"/>
                </a:cubicBezTo>
                <a:lnTo>
                  <a:pt x="5070763" y="4197927"/>
                </a:lnTo>
              </a:path>
            </a:pathLst>
          </a:cu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16625" y="1229393"/>
            <a:ext cx="6068291" cy="657596"/>
          </a:xfrm>
          <a:custGeom>
            <a:avLst/>
            <a:gdLst>
              <a:gd name="connsiteX0" fmla="*/ 0 w 6068291"/>
              <a:gd name="connsiteY0" fmla="*/ 358338 h 657596"/>
              <a:gd name="connsiteX1" fmla="*/ 49877 w 6068291"/>
              <a:gd name="connsiteY1" fmla="*/ 350025 h 657596"/>
              <a:gd name="connsiteX2" fmla="*/ 74815 w 6068291"/>
              <a:gd name="connsiteY2" fmla="*/ 341712 h 657596"/>
              <a:gd name="connsiteX3" fmla="*/ 157942 w 6068291"/>
              <a:gd name="connsiteY3" fmla="*/ 333400 h 657596"/>
              <a:gd name="connsiteX4" fmla="*/ 498764 w 6068291"/>
              <a:gd name="connsiteY4" fmla="*/ 350025 h 657596"/>
              <a:gd name="connsiteX5" fmla="*/ 540328 w 6068291"/>
              <a:gd name="connsiteY5" fmla="*/ 358338 h 657596"/>
              <a:gd name="connsiteX6" fmla="*/ 598517 w 6068291"/>
              <a:gd name="connsiteY6" fmla="*/ 366651 h 657596"/>
              <a:gd name="connsiteX7" fmla="*/ 631768 w 6068291"/>
              <a:gd name="connsiteY7" fmla="*/ 374963 h 657596"/>
              <a:gd name="connsiteX8" fmla="*/ 723208 w 6068291"/>
              <a:gd name="connsiteY8" fmla="*/ 383276 h 657596"/>
              <a:gd name="connsiteX9" fmla="*/ 798022 w 6068291"/>
              <a:gd name="connsiteY9" fmla="*/ 399902 h 657596"/>
              <a:gd name="connsiteX10" fmla="*/ 872837 w 6068291"/>
              <a:gd name="connsiteY10" fmla="*/ 408214 h 657596"/>
              <a:gd name="connsiteX11" fmla="*/ 914400 w 6068291"/>
              <a:gd name="connsiteY11" fmla="*/ 416527 h 657596"/>
              <a:gd name="connsiteX12" fmla="*/ 1022466 w 6068291"/>
              <a:gd name="connsiteY12" fmla="*/ 424840 h 657596"/>
              <a:gd name="connsiteX13" fmla="*/ 1138844 w 6068291"/>
              <a:gd name="connsiteY13" fmla="*/ 441465 h 657596"/>
              <a:gd name="connsiteX14" fmla="*/ 1338350 w 6068291"/>
              <a:gd name="connsiteY14" fmla="*/ 458091 h 657596"/>
              <a:gd name="connsiteX15" fmla="*/ 1471353 w 6068291"/>
              <a:gd name="connsiteY15" fmla="*/ 474716 h 657596"/>
              <a:gd name="connsiteX16" fmla="*/ 1521230 w 6068291"/>
              <a:gd name="connsiteY16" fmla="*/ 483029 h 657596"/>
              <a:gd name="connsiteX17" fmla="*/ 1637608 w 6068291"/>
              <a:gd name="connsiteY17" fmla="*/ 491342 h 657596"/>
              <a:gd name="connsiteX18" fmla="*/ 1787237 w 6068291"/>
              <a:gd name="connsiteY18" fmla="*/ 507967 h 657596"/>
              <a:gd name="connsiteX19" fmla="*/ 1886990 w 6068291"/>
              <a:gd name="connsiteY19" fmla="*/ 524592 h 657596"/>
              <a:gd name="connsiteX20" fmla="*/ 1920240 w 6068291"/>
              <a:gd name="connsiteY20" fmla="*/ 532905 h 657596"/>
              <a:gd name="connsiteX21" fmla="*/ 2036619 w 6068291"/>
              <a:gd name="connsiteY21" fmla="*/ 549531 h 657596"/>
              <a:gd name="connsiteX22" fmla="*/ 2144684 w 6068291"/>
              <a:gd name="connsiteY22" fmla="*/ 574469 h 657596"/>
              <a:gd name="connsiteX23" fmla="*/ 2169622 w 6068291"/>
              <a:gd name="connsiteY23" fmla="*/ 582782 h 657596"/>
              <a:gd name="connsiteX24" fmla="*/ 2635135 w 6068291"/>
              <a:gd name="connsiteY24" fmla="*/ 599407 h 657596"/>
              <a:gd name="connsiteX25" fmla="*/ 2660073 w 6068291"/>
              <a:gd name="connsiteY25" fmla="*/ 616032 h 657596"/>
              <a:gd name="connsiteX26" fmla="*/ 2801390 w 6068291"/>
              <a:gd name="connsiteY26" fmla="*/ 640971 h 657596"/>
              <a:gd name="connsiteX27" fmla="*/ 2834640 w 6068291"/>
              <a:gd name="connsiteY27" fmla="*/ 649283 h 657596"/>
              <a:gd name="connsiteX28" fmla="*/ 2859579 w 6068291"/>
              <a:gd name="connsiteY28" fmla="*/ 657596 h 657596"/>
              <a:gd name="connsiteX29" fmla="*/ 2951019 w 6068291"/>
              <a:gd name="connsiteY29" fmla="*/ 640971 h 657596"/>
              <a:gd name="connsiteX30" fmla="*/ 3034146 w 6068291"/>
              <a:gd name="connsiteY30" fmla="*/ 632658 h 657596"/>
              <a:gd name="connsiteX31" fmla="*/ 3075710 w 6068291"/>
              <a:gd name="connsiteY31" fmla="*/ 624345 h 657596"/>
              <a:gd name="connsiteX32" fmla="*/ 3100648 w 6068291"/>
              <a:gd name="connsiteY32" fmla="*/ 616032 h 657596"/>
              <a:gd name="connsiteX33" fmla="*/ 3333404 w 6068291"/>
              <a:gd name="connsiteY33" fmla="*/ 607720 h 657596"/>
              <a:gd name="connsiteX34" fmla="*/ 3408219 w 6068291"/>
              <a:gd name="connsiteY34" fmla="*/ 591094 h 657596"/>
              <a:gd name="connsiteX35" fmla="*/ 3433157 w 6068291"/>
              <a:gd name="connsiteY35" fmla="*/ 574469 h 657596"/>
              <a:gd name="connsiteX36" fmla="*/ 3458095 w 6068291"/>
              <a:gd name="connsiteY36" fmla="*/ 566156 h 657596"/>
              <a:gd name="connsiteX37" fmla="*/ 3483033 w 6068291"/>
              <a:gd name="connsiteY37" fmla="*/ 549531 h 657596"/>
              <a:gd name="connsiteX38" fmla="*/ 3516284 w 6068291"/>
              <a:gd name="connsiteY38" fmla="*/ 541218 h 657596"/>
              <a:gd name="connsiteX39" fmla="*/ 3541222 w 6068291"/>
              <a:gd name="connsiteY39" fmla="*/ 532905 h 657596"/>
              <a:gd name="connsiteX40" fmla="*/ 3665913 w 6068291"/>
              <a:gd name="connsiteY40" fmla="*/ 516280 h 657596"/>
              <a:gd name="connsiteX41" fmla="*/ 3815542 w 6068291"/>
              <a:gd name="connsiteY41" fmla="*/ 491342 h 657596"/>
              <a:gd name="connsiteX42" fmla="*/ 3840480 w 6068291"/>
              <a:gd name="connsiteY42" fmla="*/ 483029 h 657596"/>
              <a:gd name="connsiteX43" fmla="*/ 3890357 w 6068291"/>
              <a:gd name="connsiteY43" fmla="*/ 449778 h 657596"/>
              <a:gd name="connsiteX44" fmla="*/ 3940233 w 6068291"/>
              <a:gd name="connsiteY44" fmla="*/ 424840 h 657596"/>
              <a:gd name="connsiteX45" fmla="*/ 3998422 w 6068291"/>
              <a:gd name="connsiteY45" fmla="*/ 408214 h 657596"/>
              <a:gd name="connsiteX46" fmla="*/ 4081550 w 6068291"/>
              <a:gd name="connsiteY46" fmla="*/ 374963 h 657596"/>
              <a:gd name="connsiteX47" fmla="*/ 4172990 w 6068291"/>
              <a:gd name="connsiteY47" fmla="*/ 350025 h 657596"/>
              <a:gd name="connsiteX48" fmla="*/ 4281055 w 6068291"/>
              <a:gd name="connsiteY48" fmla="*/ 325087 h 657596"/>
              <a:gd name="connsiteX49" fmla="*/ 4405746 w 6068291"/>
              <a:gd name="connsiteY49" fmla="*/ 316774 h 657596"/>
              <a:gd name="connsiteX50" fmla="*/ 4488873 w 6068291"/>
              <a:gd name="connsiteY50" fmla="*/ 300149 h 657596"/>
              <a:gd name="connsiteX51" fmla="*/ 4538750 w 6068291"/>
              <a:gd name="connsiteY51" fmla="*/ 283523 h 657596"/>
              <a:gd name="connsiteX52" fmla="*/ 4563688 w 6068291"/>
              <a:gd name="connsiteY52" fmla="*/ 266898 h 657596"/>
              <a:gd name="connsiteX53" fmla="*/ 4621877 w 6068291"/>
              <a:gd name="connsiteY53" fmla="*/ 217022 h 657596"/>
              <a:gd name="connsiteX54" fmla="*/ 4646815 w 6068291"/>
              <a:gd name="connsiteY54" fmla="*/ 208709 h 657596"/>
              <a:gd name="connsiteX55" fmla="*/ 4663440 w 6068291"/>
              <a:gd name="connsiteY55" fmla="*/ 192083 h 657596"/>
              <a:gd name="connsiteX56" fmla="*/ 4713317 w 6068291"/>
              <a:gd name="connsiteY56" fmla="*/ 175458 h 657596"/>
              <a:gd name="connsiteX57" fmla="*/ 4729942 w 6068291"/>
              <a:gd name="connsiteY57" fmla="*/ 158832 h 657596"/>
              <a:gd name="connsiteX58" fmla="*/ 4846320 w 6068291"/>
              <a:gd name="connsiteY58" fmla="*/ 125582 h 657596"/>
              <a:gd name="connsiteX59" fmla="*/ 4879571 w 6068291"/>
              <a:gd name="connsiteY59" fmla="*/ 108956 h 657596"/>
              <a:gd name="connsiteX60" fmla="*/ 4904510 w 6068291"/>
              <a:gd name="connsiteY60" fmla="*/ 92331 h 657596"/>
              <a:gd name="connsiteX61" fmla="*/ 4954386 w 6068291"/>
              <a:gd name="connsiteY61" fmla="*/ 75705 h 657596"/>
              <a:gd name="connsiteX62" fmla="*/ 4979324 w 6068291"/>
              <a:gd name="connsiteY62" fmla="*/ 67392 h 657596"/>
              <a:gd name="connsiteX63" fmla="*/ 5004262 w 6068291"/>
              <a:gd name="connsiteY63" fmla="*/ 59080 h 657596"/>
              <a:gd name="connsiteX64" fmla="*/ 5187142 w 6068291"/>
              <a:gd name="connsiteY64" fmla="*/ 67392 h 657596"/>
              <a:gd name="connsiteX65" fmla="*/ 5303520 w 6068291"/>
              <a:gd name="connsiteY65" fmla="*/ 50767 h 657596"/>
              <a:gd name="connsiteX66" fmla="*/ 5677593 w 6068291"/>
              <a:gd name="connsiteY66" fmla="*/ 42454 h 657596"/>
              <a:gd name="connsiteX67" fmla="*/ 5727470 w 6068291"/>
              <a:gd name="connsiteY67" fmla="*/ 34142 h 657596"/>
              <a:gd name="connsiteX68" fmla="*/ 5752408 w 6068291"/>
              <a:gd name="connsiteY68" fmla="*/ 25829 h 657596"/>
              <a:gd name="connsiteX69" fmla="*/ 5793971 w 6068291"/>
              <a:gd name="connsiteY69" fmla="*/ 17516 h 657596"/>
              <a:gd name="connsiteX70" fmla="*/ 5893724 w 6068291"/>
              <a:gd name="connsiteY70" fmla="*/ 891 h 657596"/>
              <a:gd name="connsiteX71" fmla="*/ 6068291 w 6068291"/>
              <a:gd name="connsiteY71" fmla="*/ 891 h 65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68291" h="657596">
                <a:moveTo>
                  <a:pt x="0" y="358338"/>
                </a:moveTo>
                <a:cubicBezTo>
                  <a:pt x="16626" y="355567"/>
                  <a:pt x="33423" y="353681"/>
                  <a:pt x="49877" y="350025"/>
                </a:cubicBezTo>
                <a:cubicBezTo>
                  <a:pt x="58431" y="348124"/>
                  <a:pt x="66155" y="343044"/>
                  <a:pt x="74815" y="341712"/>
                </a:cubicBezTo>
                <a:cubicBezTo>
                  <a:pt x="102338" y="337478"/>
                  <a:pt x="130233" y="336171"/>
                  <a:pt x="157942" y="333400"/>
                </a:cubicBezTo>
                <a:cubicBezTo>
                  <a:pt x="261790" y="336861"/>
                  <a:pt x="389301" y="336342"/>
                  <a:pt x="498764" y="350025"/>
                </a:cubicBezTo>
                <a:cubicBezTo>
                  <a:pt x="512784" y="351778"/>
                  <a:pt x="526391" y="356015"/>
                  <a:pt x="540328" y="358338"/>
                </a:cubicBezTo>
                <a:cubicBezTo>
                  <a:pt x="559655" y="361559"/>
                  <a:pt x="579240" y="363146"/>
                  <a:pt x="598517" y="366651"/>
                </a:cubicBezTo>
                <a:cubicBezTo>
                  <a:pt x="609757" y="368695"/>
                  <a:pt x="620443" y="373453"/>
                  <a:pt x="631768" y="374963"/>
                </a:cubicBezTo>
                <a:cubicBezTo>
                  <a:pt x="662105" y="379008"/>
                  <a:pt x="692728" y="380505"/>
                  <a:pt x="723208" y="383276"/>
                </a:cubicBezTo>
                <a:cubicBezTo>
                  <a:pt x="747407" y="389326"/>
                  <a:pt x="773402" y="396385"/>
                  <a:pt x="798022" y="399902"/>
                </a:cubicBezTo>
                <a:cubicBezTo>
                  <a:pt x="822862" y="403450"/>
                  <a:pt x="847997" y="404666"/>
                  <a:pt x="872837" y="408214"/>
                </a:cubicBezTo>
                <a:cubicBezTo>
                  <a:pt x="886824" y="410212"/>
                  <a:pt x="900358" y="414967"/>
                  <a:pt x="914400" y="416527"/>
                </a:cubicBezTo>
                <a:cubicBezTo>
                  <a:pt x="950307" y="420517"/>
                  <a:pt x="986444" y="422069"/>
                  <a:pt x="1022466" y="424840"/>
                </a:cubicBezTo>
                <a:cubicBezTo>
                  <a:pt x="1087903" y="441198"/>
                  <a:pt x="1031747" y="428865"/>
                  <a:pt x="1138844" y="441465"/>
                </a:cubicBezTo>
                <a:cubicBezTo>
                  <a:pt x="1288703" y="459096"/>
                  <a:pt x="1069201" y="442258"/>
                  <a:pt x="1338350" y="458091"/>
                </a:cubicBezTo>
                <a:cubicBezTo>
                  <a:pt x="1425742" y="475568"/>
                  <a:pt x="1331578" y="458271"/>
                  <a:pt x="1471353" y="474716"/>
                </a:cubicBezTo>
                <a:cubicBezTo>
                  <a:pt x="1488093" y="476685"/>
                  <a:pt x="1504459" y="481352"/>
                  <a:pt x="1521230" y="483029"/>
                </a:cubicBezTo>
                <a:cubicBezTo>
                  <a:pt x="1559928" y="486899"/>
                  <a:pt x="1598886" y="487712"/>
                  <a:pt x="1637608" y="491342"/>
                </a:cubicBezTo>
                <a:cubicBezTo>
                  <a:pt x="1687572" y="496026"/>
                  <a:pt x="1787237" y="507967"/>
                  <a:pt x="1787237" y="507967"/>
                </a:cubicBezTo>
                <a:cubicBezTo>
                  <a:pt x="1862066" y="526675"/>
                  <a:pt x="1770230" y="505132"/>
                  <a:pt x="1886990" y="524592"/>
                </a:cubicBezTo>
                <a:cubicBezTo>
                  <a:pt x="1898259" y="526470"/>
                  <a:pt x="1908971" y="531027"/>
                  <a:pt x="1920240" y="532905"/>
                </a:cubicBezTo>
                <a:cubicBezTo>
                  <a:pt x="1958894" y="539347"/>
                  <a:pt x="1998940" y="538766"/>
                  <a:pt x="2036619" y="549531"/>
                </a:cubicBezTo>
                <a:cubicBezTo>
                  <a:pt x="2184106" y="591669"/>
                  <a:pt x="2013840" y="545391"/>
                  <a:pt x="2144684" y="574469"/>
                </a:cubicBezTo>
                <a:cubicBezTo>
                  <a:pt x="2153238" y="576370"/>
                  <a:pt x="2160890" y="582054"/>
                  <a:pt x="2169622" y="582782"/>
                </a:cubicBezTo>
                <a:cubicBezTo>
                  <a:pt x="2264029" y="590649"/>
                  <a:pt x="2580864" y="597856"/>
                  <a:pt x="2635135" y="599407"/>
                </a:cubicBezTo>
                <a:cubicBezTo>
                  <a:pt x="2643448" y="604949"/>
                  <a:pt x="2650944" y="611974"/>
                  <a:pt x="2660073" y="616032"/>
                </a:cubicBezTo>
                <a:cubicBezTo>
                  <a:pt x="2714186" y="640082"/>
                  <a:pt x="2735807" y="635009"/>
                  <a:pt x="2801390" y="640971"/>
                </a:cubicBezTo>
                <a:cubicBezTo>
                  <a:pt x="2812473" y="643742"/>
                  <a:pt x="2823655" y="646145"/>
                  <a:pt x="2834640" y="649283"/>
                </a:cubicBezTo>
                <a:cubicBezTo>
                  <a:pt x="2843066" y="651690"/>
                  <a:pt x="2850816" y="657596"/>
                  <a:pt x="2859579" y="657596"/>
                </a:cubicBezTo>
                <a:cubicBezTo>
                  <a:pt x="2926783" y="657596"/>
                  <a:pt x="2900098" y="648245"/>
                  <a:pt x="2951019" y="640971"/>
                </a:cubicBezTo>
                <a:cubicBezTo>
                  <a:pt x="2978586" y="637033"/>
                  <a:pt x="3006543" y="636339"/>
                  <a:pt x="3034146" y="632658"/>
                </a:cubicBezTo>
                <a:cubicBezTo>
                  <a:pt x="3048151" y="630791"/>
                  <a:pt x="3062003" y="627772"/>
                  <a:pt x="3075710" y="624345"/>
                </a:cubicBezTo>
                <a:cubicBezTo>
                  <a:pt x="3084211" y="622220"/>
                  <a:pt x="3091904" y="616596"/>
                  <a:pt x="3100648" y="616032"/>
                </a:cubicBezTo>
                <a:cubicBezTo>
                  <a:pt x="3178122" y="611034"/>
                  <a:pt x="3255819" y="610491"/>
                  <a:pt x="3333404" y="607720"/>
                </a:cubicBezTo>
                <a:cubicBezTo>
                  <a:pt x="3352561" y="604527"/>
                  <a:pt x="3387754" y="601326"/>
                  <a:pt x="3408219" y="591094"/>
                </a:cubicBezTo>
                <a:cubicBezTo>
                  <a:pt x="3417155" y="586626"/>
                  <a:pt x="3424221" y="578937"/>
                  <a:pt x="3433157" y="574469"/>
                </a:cubicBezTo>
                <a:cubicBezTo>
                  <a:pt x="3440994" y="570550"/>
                  <a:pt x="3450258" y="570075"/>
                  <a:pt x="3458095" y="566156"/>
                </a:cubicBezTo>
                <a:cubicBezTo>
                  <a:pt x="3467031" y="561688"/>
                  <a:pt x="3473850" y="553466"/>
                  <a:pt x="3483033" y="549531"/>
                </a:cubicBezTo>
                <a:cubicBezTo>
                  <a:pt x="3493534" y="545031"/>
                  <a:pt x="3505299" y="544357"/>
                  <a:pt x="3516284" y="541218"/>
                </a:cubicBezTo>
                <a:cubicBezTo>
                  <a:pt x="3524709" y="538811"/>
                  <a:pt x="3532630" y="534623"/>
                  <a:pt x="3541222" y="532905"/>
                </a:cubicBezTo>
                <a:cubicBezTo>
                  <a:pt x="3578112" y="525527"/>
                  <a:pt x="3629469" y="522354"/>
                  <a:pt x="3665913" y="516280"/>
                </a:cubicBezTo>
                <a:cubicBezTo>
                  <a:pt x="3854973" y="484770"/>
                  <a:pt x="3654571" y="511462"/>
                  <a:pt x="3815542" y="491342"/>
                </a:cubicBezTo>
                <a:cubicBezTo>
                  <a:pt x="3823855" y="488571"/>
                  <a:pt x="3832820" y="487284"/>
                  <a:pt x="3840480" y="483029"/>
                </a:cubicBezTo>
                <a:cubicBezTo>
                  <a:pt x="3857947" y="473325"/>
                  <a:pt x="3871401" y="456097"/>
                  <a:pt x="3890357" y="449778"/>
                </a:cubicBezTo>
                <a:cubicBezTo>
                  <a:pt x="3953040" y="428883"/>
                  <a:pt x="3875775" y="457069"/>
                  <a:pt x="3940233" y="424840"/>
                </a:cubicBezTo>
                <a:cubicBezTo>
                  <a:pt x="3952160" y="418877"/>
                  <a:pt x="3987767" y="410878"/>
                  <a:pt x="3998422" y="408214"/>
                </a:cubicBezTo>
                <a:cubicBezTo>
                  <a:pt x="4034383" y="372256"/>
                  <a:pt x="3998182" y="402752"/>
                  <a:pt x="4081550" y="374963"/>
                </a:cubicBezTo>
                <a:cubicBezTo>
                  <a:pt x="4166687" y="346584"/>
                  <a:pt x="4096619" y="367649"/>
                  <a:pt x="4172990" y="350025"/>
                </a:cubicBezTo>
                <a:cubicBezTo>
                  <a:pt x="4185879" y="347051"/>
                  <a:pt x="4258713" y="327321"/>
                  <a:pt x="4281055" y="325087"/>
                </a:cubicBezTo>
                <a:cubicBezTo>
                  <a:pt x="4322504" y="320942"/>
                  <a:pt x="4364182" y="319545"/>
                  <a:pt x="4405746" y="316774"/>
                </a:cubicBezTo>
                <a:cubicBezTo>
                  <a:pt x="4439455" y="311156"/>
                  <a:pt x="4457869" y="309451"/>
                  <a:pt x="4488873" y="300149"/>
                </a:cubicBezTo>
                <a:cubicBezTo>
                  <a:pt x="4505659" y="295113"/>
                  <a:pt x="4524168" y="293244"/>
                  <a:pt x="4538750" y="283523"/>
                </a:cubicBezTo>
                <a:cubicBezTo>
                  <a:pt x="4547063" y="277981"/>
                  <a:pt x="4556103" y="273400"/>
                  <a:pt x="4563688" y="266898"/>
                </a:cubicBezTo>
                <a:cubicBezTo>
                  <a:pt x="4592324" y="242353"/>
                  <a:pt x="4591341" y="232290"/>
                  <a:pt x="4621877" y="217022"/>
                </a:cubicBezTo>
                <a:cubicBezTo>
                  <a:pt x="4629714" y="213103"/>
                  <a:pt x="4638502" y="211480"/>
                  <a:pt x="4646815" y="208709"/>
                </a:cubicBezTo>
                <a:cubicBezTo>
                  <a:pt x="4652357" y="203167"/>
                  <a:pt x="4656430" y="195588"/>
                  <a:pt x="4663440" y="192083"/>
                </a:cubicBezTo>
                <a:cubicBezTo>
                  <a:pt x="4679115" y="184246"/>
                  <a:pt x="4713317" y="175458"/>
                  <a:pt x="4713317" y="175458"/>
                </a:cubicBezTo>
                <a:cubicBezTo>
                  <a:pt x="4718859" y="169916"/>
                  <a:pt x="4722665" y="161743"/>
                  <a:pt x="4729942" y="158832"/>
                </a:cubicBezTo>
                <a:cubicBezTo>
                  <a:pt x="4783201" y="137528"/>
                  <a:pt x="4797963" y="149761"/>
                  <a:pt x="4846320" y="125582"/>
                </a:cubicBezTo>
                <a:cubicBezTo>
                  <a:pt x="4857404" y="120040"/>
                  <a:pt x="4868812" y="115104"/>
                  <a:pt x="4879571" y="108956"/>
                </a:cubicBezTo>
                <a:cubicBezTo>
                  <a:pt x="4888245" y="103999"/>
                  <a:pt x="4895380" y="96389"/>
                  <a:pt x="4904510" y="92331"/>
                </a:cubicBezTo>
                <a:cubicBezTo>
                  <a:pt x="4920524" y="85214"/>
                  <a:pt x="4937761" y="81247"/>
                  <a:pt x="4954386" y="75705"/>
                </a:cubicBezTo>
                <a:lnTo>
                  <a:pt x="4979324" y="67392"/>
                </a:lnTo>
                <a:lnTo>
                  <a:pt x="5004262" y="59080"/>
                </a:lnTo>
                <a:cubicBezTo>
                  <a:pt x="5065222" y="61851"/>
                  <a:pt x="5126119" y="67392"/>
                  <a:pt x="5187142" y="67392"/>
                </a:cubicBezTo>
                <a:cubicBezTo>
                  <a:pt x="5499251" y="67392"/>
                  <a:pt x="5111643" y="58442"/>
                  <a:pt x="5303520" y="50767"/>
                </a:cubicBezTo>
                <a:cubicBezTo>
                  <a:pt x="5428142" y="45782"/>
                  <a:pt x="5552902" y="45225"/>
                  <a:pt x="5677593" y="42454"/>
                </a:cubicBezTo>
                <a:cubicBezTo>
                  <a:pt x="5694219" y="39683"/>
                  <a:pt x="5711016" y="37798"/>
                  <a:pt x="5727470" y="34142"/>
                </a:cubicBezTo>
                <a:cubicBezTo>
                  <a:pt x="5736024" y="32241"/>
                  <a:pt x="5743907" y="27954"/>
                  <a:pt x="5752408" y="25829"/>
                </a:cubicBezTo>
                <a:cubicBezTo>
                  <a:pt x="5766115" y="22402"/>
                  <a:pt x="5780179" y="20581"/>
                  <a:pt x="5793971" y="17516"/>
                </a:cubicBezTo>
                <a:cubicBezTo>
                  <a:pt x="5837830" y="7769"/>
                  <a:pt x="5837520" y="2829"/>
                  <a:pt x="5893724" y="891"/>
                </a:cubicBezTo>
                <a:cubicBezTo>
                  <a:pt x="5951878" y="-1114"/>
                  <a:pt x="6010102" y="891"/>
                  <a:pt x="6068291" y="891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2136371" y="872836"/>
            <a:ext cx="4846320" cy="382386"/>
          </a:xfrm>
          <a:custGeom>
            <a:avLst/>
            <a:gdLst>
              <a:gd name="connsiteX0" fmla="*/ 4846320 w 4846320"/>
              <a:gd name="connsiteY0" fmla="*/ 324197 h 382386"/>
              <a:gd name="connsiteX1" fmla="*/ 4148051 w 4846320"/>
              <a:gd name="connsiteY1" fmla="*/ 307571 h 382386"/>
              <a:gd name="connsiteX2" fmla="*/ 4048298 w 4846320"/>
              <a:gd name="connsiteY2" fmla="*/ 332509 h 382386"/>
              <a:gd name="connsiteX3" fmla="*/ 3865418 w 4846320"/>
              <a:gd name="connsiteY3" fmla="*/ 349135 h 382386"/>
              <a:gd name="connsiteX4" fmla="*/ 3649287 w 4846320"/>
              <a:gd name="connsiteY4" fmla="*/ 340822 h 382386"/>
              <a:gd name="connsiteX5" fmla="*/ 3483033 w 4846320"/>
              <a:gd name="connsiteY5" fmla="*/ 324197 h 382386"/>
              <a:gd name="connsiteX6" fmla="*/ 3433156 w 4846320"/>
              <a:gd name="connsiteY6" fmla="*/ 315884 h 382386"/>
              <a:gd name="connsiteX7" fmla="*/ 3250276 w 4846320"/>
              <a:gd name="connsiteY7" fmla="*/ 307571 h 382386"/>
              <a:gd name="connsiteX8" fmla="*/ 2876204 w 4846320"/>
              <a:gd name="connsiteY8" fmla="*/ 282633 h 382386"/>
              <a:gd name="connsiteX9" fmla="*/ 2851265 w 4846320"/>
              <a:gd name="connsiteY9" fmla="*/ 274320 h 382386"/>
              <a:gd name="connsiteX10" fmla="*/ 2801389 w 4846320"/>
              <a:gd name="connsiteY10" fmla="*/ 266008 h 382386"/>
              <a:gd name="connsiteX11" fmla="*/ 2793076 w 4846320"/>
              <a:gd name="connsiteY11" fmla="*/ 241069 h 382386"/>
              <a:gd name="connsiteX12" fmla="*/ 2776451 w 4846320"/>
              <a:gd name="connsiteY12" fmla="*/ 141317 h 382386"/>
              <a:gd name="connsiteX13" fmla="*/ 2759825 w 4846320"/>
              <a:gd name="connsiteY13" fmla="*/ 91440 h 382386"/>
              <a:gd name="connsiteX14" fmla="*/ 2726574 w 4846320"/>
              <a:gd name="connsiteY14" fmla="*/ 49877 h 382386"/>
              <a:gd name="connsiteX15" fmla="*/ 2701636 w 4846320"/>
              <a:gd name="connsiteY15" fmla="*/ 41564 h 382386"/>
              <a:gd name="connsiteX16" fmla="*/ 2685011 w 4846320"/>
              <a:gd name="connsiteY16" fmla="*/ 16626 h 382386"/>
              <a:gd name="connsiteX17" fmla="*/ 2626822 w 4846320"/>
              <a:gd name="connsiteY17" fmla="*/ 0 h 382386"/>
              <a:gd name="connsiteX18" fmla="*/ 2593571 w 4846320"/>
              <a:gd name="connsiteY18" fmla="*/ 8313 h 382386"/>
              <a:gd name="connsiteX19" fmla="*/ 2510444 w 4846320"/>
              <a:gd name="connsiteY19" fmla="*/ 24939 h 382386"/>
              <a:gd name="connsiteX20" fmla="*/ 2460567 w 4846320"/>
              <a:gd name="connsiteY20" fmla="*/ 41564 h 382386"/>
              <a:gd name="connsiteX21" fmla="*/ 2435629 w 4846320"/>
              <a:gd name="connsiteY21" fmla="*/ 49877 h 382386"/>
              <a:gd name="connsiteX22" fmla="*/ 2402378 w 4846320"/>
              <a:gd name="connsiteY22" fmla="*/ 58189 h 382386"/>
              <a:gd name="connsiteX23" fmla="*/ 2360814 w 4846320"/>
              <a:gd name="connsiteY23" fmla="*/ 66502 h 382386"/>
              <a:gd name="connsiteX24" fmla="*/ 2186247 w 4846320"/>
              <a:gd name="connsiteY24" fmla="*/ 83128 h 382386"/>
              <a:gd name="connsiteX25" fmla="*/ 2111433 w 4846320"/>
              <a:gd name="connsiteY25" fmla="*/ 91440 h 382386"/>
              <a:gd name="connsiteX26" fmla="*/ 2078182 w 4846320"/>
              <a:gd name="connsiteY26" fmla="*/ 99753 h 382386"/>
              <a:gd name="connsiteX27" fmla="*/ 2053244 w 4846320"/>
              <a:gd name="connsiteY27" fmla="*/ 108066 h 382386"/>
              <a:gd name="connsiteX28" fmla="*/ 1978429 w 4846320"/>
              <a:gd name="connsiteY28" fmla="*/ 116379 h 382386"/>
              <a:gd name="connsiteX29" fmla="*/ 1903614 w 4846320"/>
              <a:gd name="connsiteY29" fmla="*/ 133004 h 382386"/>
              <a:gd name="connsiteX30" fmla="*/ 1795549 w 4846320"/>
              <a:gd name="connsiteY30" fmla="*/ 149629 h 382386"/>
              <a:gd name="connsiteX31" fmla="*/ 1745673 w 4846320"/>
              <a:gd name="connsiteY31" fmla="*/ 166255 h 382386"/>
              <a:gd name="connsiteX32" fmla="*/ 1704109 w 4846320"/>
              <a:gd name="connsiteY32" fmla="*/ 174568 h 382386"/>
              <a:gd name="connsiteX33" fmla="*/ 1662545 w 4846320"/>
              <a:gd name="connsiteY33" fmla="*/ 191193 h 382386"/>
              <a:gd name="connsiteX34" fmla="*/ 1612669 w 4846320"/>
              <a:gd name="connsiteY34" fmla="*/ 207819 h 382386"/>
              <a:gd name="connsiteX35" fmla="*/ 1587731 w 4846320"/>
              <a:gd name="connsiteY35" fmla="*/ 216131 h 382386"/>
              <a:gd name="connsiteX36" fmla="*/ 1529542 w 4846320"/>
              <a:gd name="connsiteY36" fmla="*/ 224444 h 382386"/>
              <a:gd name="connsiteX37" fmla="*/ 1479665 w 4846320"/>
              <a:gd name="connsiteY37" fmla="*/ 241069 h 382386"/>
              <a:gd name="connsiteX38" fmla="*/ 1371600 w 4846320"/>
              <a:gd name="connsiteY38" fmla="*/ 266008 h 382386"/>
              <a:gd name="connsiteX39" fmla="*/ 1321724 w 4846320"/>
              <a:gd name="connsiteY39" fmla="*/ 282633 h 382386"/>
              <a:gd name="connsiteX40" fmla="*/ 1246909 w 4846320"/>
              <a:gd name="connsiteY40" fmla="*/ 299259 h 382386"/>
              <a:gd name="connsiteX41" fmla="*/ 1205345 w 4846320"/>
              <a:gd name="connsiteY41" fmla="*/ 307571 h 382386"/>
              <a:gd name="connsiteX42" fmla="*/ 1172094 w 4846320"/>
              <a:gd name="connsiteY42" fmla="*/ 315884 h 382386"/>
              <a:gd name="connsiteX43" fmla="*/ 1113905 w 4846320"/>
              <a:gd name="connsiteY43" fmla="*/ 324197 h 382386"/>
              <a:gd name="connsiteX44" fmla="*/ 1064029 w 4846320"/>
              <a:gd name="connsiteY44" fmla="*/ 332509 h 382386"/>
              <a:gd name="connsiteX45" fmla="*/ 1039091 w 4846320"/>
              <a:gd name="connsiteY45" fmla="*/ 340822 h 382386"/>
              <a:gd name="connsiteX46" fmla="*/ 814647 w 4846320"/>
              <a:gd name="connsiteY46" fmla="*/ 357448 h 382386"/>
              <a:gd name="connsiteX47" fmla="*/ 748145 w 4846320"/>
              <a:gd name="connsiteY47" fmla="*/ 365760 h 382386"/>
              <a:gd name="connsiteX48" fmla="*/ 415636 w 4846320"/>
              <a:gd name="connsiteY48" fmla="*/ 382386 h 382386"/>
              <a:gd name="connsiteX49" fmla="*/ 99753 w 4846320"/>
              <a:gd name="connsiteY49" fmla="*/ 374073 h 382386"/>
              <a:gd name="connsiteX50" fmla="*/ 49876 w 4846320"/>
              <a:gd name="connsiteY50" fmla="*/ 349135 h 382386"/>
              <a:gd name="connsiteX51" fmla="*/ 0 w 4846320"/>
              <a:gd name="connsiteY51" fmla="*/ 332509 h 38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846320" h="382386">
                <a:moveTo>
                  <a:pt x="4846320" y="324197"/>
                </a:moveTo>
                <a:cubicBezTo>
                  <a:pt x="4618742" y="187652"/>
                  <a:pt x="4797766" y="285167"/>
                  <a:pt x="4148051" y="307571"/>
                </a:cubicBezTo>
                <a:cubicBezTo>
                  <a:pt x="4012529" y="312244"/>
                  <a:pt x="4132684" y="326017"/>
                  <a:pt x="4048298" y="332509"/>
                </a:cubicBezTo>
                <a:cubicBezTo>
                  <a:pt x="3915215" y="342747"/>
                  <a:pt x="3976140" y="336832"/>
                  <a:pt x="3865418" y="349135"/>
                </a:cubicBezTo>
                <a:cubicBezTo>
                  <a:pt x="3793374" y="346364"/>
                  <a:pt x="3721231" y="345514"/>
                  <a:pt x="3649287" y="340822"/>
                </a:cubicBezTo>
                <a:cubicBezTo>
                  <a:pt x="3593711" y="337197"/>
                  <a:pt x="3537970" y="333353"/>
                  <a:pt x="3483033" y="324197"/>
                </a:cubicBezTo>
                <a:cubicBezTo>
                  <a:pt x="3466407" y="321426"/>
                  <a:pt x="3449968" y="317085"/>
                  <a:pt x="3433156" y="315884"/>
                </a:cubicBezTo>
                <a:cubicBezTo>
                  <a:pt x="3372288" y="311536"/>
                  <a:pt x="3311175" y="311458"/>
                  <a:pt x="3250276" y="307571"/>
                </a:cubicBezTo>
                <a:cubicBezTo>
                  <a:pt x="2679472" y="271137"/>
                  <a:pt x="3357528" y="306700"/>
                  <a:pt x="2876204" y="282633"/>
                </a:cubicBezTo>
                <a:cubicBezTo>
                  <a:pt x="2867891" y="279862"/>
                  <a:pt x="2859819" y="276221"/>
                  <a:pt x="2851265" y="274320"/>
                </a:cubicBezTo>
                <a:cubicBezTo>
                  <a:pt x="2834812" y="270664"/>
                  <a:pt x="2816023" y="274370"/>
                  <a:pt x="2801389" y="266008"/>
                </a:cubicBezTo>
                <a:cubicBezTo>
                  <a:pt x="2793781" y="261660"/>
                  <a:pt x="2795847" y="249382"/>
                  <a:pt x="2793076" y="241069"/>
                </a:cubicBezTo>
                <a:cubicBezTo>
                  <a:pt x="2787182" y="193912"/>
                  <a:pt x="2788221" y="180550"/>
                  <a:pt x="2776451" y="141317"/>
                </a:cubicBezTo>
                <a:cubicBezTo>
                  <a:pt x="2771415" y="124531"/>
                  <a:pt x="2769546" y="106022"/>
                  <a:pt x="2759825" y="91440"/>
                </a:cubicBezTo>
                <a:cubicBezTo>
                  <a:pt x="2752272" y="80111"/>
                  <a:pt x="2739737" y="57775"/>
                  <a:pt x="2726574" y="49877"/>
                </a:cubicBezTo>
                <a:cubicBezTo>
                  <a:pt x="2719060" y="45369"/>
                  <a:pt x="2709949" y="44335"/>
                  <a:pt x="2701636" y="41564"/>
                </a:cubicBezTo>
                <a:cubicBezTo>
                  <a:pt x="2696094" y="33251"/>
                  <a:pt x="2692812" y="22867"/>
                  <a:pt x="2685011" y="16626"/>
                </a:cubicBezTo>
                <a:cubicBezTo>
                  <a:pt x="2679590" y="12289"/>
                  <a:pt x="2628995" y="543"/>
                  <a:pt x="2626822" y="0"/>
                </a:cubicBezTo>
                <a:cubicBezTo>
                  <a:pt x="2615738" y="2771"/>
                  <a:pt x="2604774" y="6072"/>
                  <a:pt x="2593571" y="8313"/>
                </a:cubicBezTo>
                <a:cubicBezTo>
                  <a:pt x="2548621" y="17303"/>
                  <a:pt x="2549068" y="13352"/>
                  <a:pt x="2510444" y="24939"/>
                </a:cubicBezTo>
                <a:cubicBezTo>
                  <a:pt x="2493658" y="29975"/>
                  <a:pt x="2477193" y="36022"/>
                  <a:pt x="2460567" y="41564"/>
                </a:cubicBezTo>
                <a:cubicBezTo>
                  <a:pt x="2452254" y="44335"/>
                  <a:pt x="2444130" y="47752"/>
                  <a:pt x="2435629" y="49877"/>
                </a:cubicBezTo>
                <a:cubicBezTo>
                  <a:pt x="2424545" y="52648"/>
                  <a:pt x="2413531" y="55711"/>
                  <a:pt x="2402378" y="58189"/>
                </a:cubicBezTo>
                <a:cubicBezTo>
                  <a:pt x="2388585" y="61254"/>
                  <a:pt x="2374850" y="64882"/>
                  <a:pt x="2360814" y="66502"/>
                </a:cubicBezTo>
                <a:cubicBezTo>
                  <a:pt x="2302747" y="73202"/>
                  <a:pt x="2244342" y="76674"/>
                  <a:pt x="2186247" y="83128"/>
                </a:cubicBezTo>
                <a:lnTo>
                  <a:pt x="2111433" y="91440"/>
                </a:lnTo>
                <a:cubicBezTo>
                  <a:pt x="2100349" y="94211"/>
                  <a:pt x="2089167" y="96614"/>
                  <a:pt x="2078182" y="99753"/>
                </a:cubicBezTo>
                <a:cubicBezTo>
                  <a:pt x="2069757" y="102160"/>
                  <a:pt x="2061887" y="106625"/>
                  <a:pt x="2053244" y="108066"/>
                </a:cubicBezTo>
                <a:cubicBezTo>
                  <a:pt x="2028494" y="112191"/>
                  <a:pt x="2003367" y="113608"/>
                  <a:pt x="1978429" y="116379"/>
                </a:cubicBezTo>
                <a:cubicBezTo>
                  <a:pt x="1934457" y="131035"/>
                  <a:pt x="1967988" y="121299"/>
                  <a:pt x="1903614" y="133004"/>
                </a:cubicBezTo>
                <a:cubicBezTo>
                  <a:pt x="1819837" y="148237"/>
                  <a:pt x="1908181" y="135551"/>
                  <a:pt x="1795549" y="149629"/>
                </a:cubicBezTo>
                <a:cubicBezTo>
                  <a:pt x="1778924" y="155171"/>
                  <a:pt x="1762857" y="162818"/>
                  <a:pt x="1745673" y="166255"/>
                </a:cubicBezTo>
                <a:cubicBezTo>
                  <a:pt x="1731818" y="169026"/>
                  <a:pt x="1717642" y="170508"/>
                  <a:pt x="1704109" y="174568"/>
                </a:cubicBezTo>
                <a:cubicBezTo>
                  <a:pt x="1689816" y="178856"/>
                  <a:pt x="1676568" y="186094"/>
                  <a:pt x="1662545" y="191193"/>
                </a:cubicBezTo>
                <a:cubicBezTo>
                  <a:pt x="1646075" y="197182"/>
                  <a:pt x="1629294" y="202277"/>
                  <a:pt x="1612669" y="207819"/>
                </a:cubicBezTo>
                <a:cubicBezTo>
                  <a:pt x="1604356" y="210590"/>
                  <a:pt x="1596405" y="214892"/>
                  <a:pt x="1587731" y="216131"/>
                </a:cubicBezTo>
                <a:lnTo>
                  <a:pt x="1529542" y="224444"/>
                </a:lnTo>
                <a:cubicBezTo>
                  <a:pt x="1512916" y="229986"/>
                  <a:pt x="1496850" y="237632"/>
                  <a:pt x="1479665" y="241069"/>
                </a:cubicBezTo>
                <a:cubicBezTo>
                  <a:pt x="1446692" y="247664"/>
                  <a:pt x="1401681" y="255981"/>
                  <a:pt x="1371600" y="266008"/>
                </a:cubicBezTo>
                <a:cubicBezTo>
                  <a:pt x="1354975" y="271550"/>
                  <a:pt x="1338908" y="279196"/>
                  <a:pt x="1321724" y="282633"/>
                </a:cubicBezTo>
                <a:cubicBezTo>
                  <a:pt x="1196287" y="307721"/>
                  <a:pt x="1352629" y="275766"/>
                  <a:pt x="1246909" y="299259"/>
                </a:cubicBezTo>
                <a:cubicBezTo>
                  <a:pt x="1233116" y="302324"/>
                  <a:pt x="1219138" y="304506"/>
                  <a:pt x="1205345" y="307571"/>
                </a:cubicBezTo>
                <a:cubicBezTo>
                  <a:pt x="1194192" y="310049"/>
                  <a:pt x="1183335" y="313840"/>
                  <a:pt x="1172094" y="315884"/>
                </a:cubicBezTo>
                <a:cubicBezTo>
                  <a:pt x="1152817" y="319389"/>
                  <a:pt x="1133270" y="321218"/>
                  <a:pt x="1113905" y="324197"/>
                </a:cubicBezTo>
                <a:cubicBezTo>
                  <a:pt x="1097246" y="326760"/>
                  <a:pt x="1080654" y="329738"/>
                  <a:pt x="1064029" y="332509"/>
                </a:cubicBezTo>
                <a:cubicBezTo>
                  <a:pt x="1055716" y="335280"/>
                  <a:pt x="1047645" y="338921"/>
                  <a:pt x="1039091" y="340822"/>
                </a:cubicBezTo>
                <a:cubicBezTo>
                  <a:pt x="965906" y="357086"/>
                  <a:pt x="888005" y="353955"/>
                  <a:pt x="814647" y="357448"/>
                </a:cubicBezTo>
                <a:cubicBezTo>
                  <a:pt x="792480" y="360219"/>
                  <a:pt x="770460" y="364697"/>
                  <a:pt x="748145" y="365760"/>
                </a:cubicBezTo>
                <a:lnTo>
                  <a:pt x="415636" y="382386"/>
                </a:lnTo>
                <a:cubicBezTo>
                  <a:pt x="310342" y="379615"/>
                  <a:pt x="204959" y="379205"/>
                  <a:pt x="99753" y="374073"/>
                </a:cubicBezTo>
                <a:cubicBezTo>
                  <a:pt x="74213" y="372827"/>
                  <a:pt x="71985" y="358961"/>
                  <a:pt x="49876" y="349135"/>
                </a:cubicBezTo>
                <a:cubicBezTo>
                  <a:pt x="33862" y="342017"/>
                  <a:pt x="0" y="332509"/>
                  <a:pt x="0" y="332509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1862051" y="1853738"/>
            <a:ext cx="1770611" cy="1221971"/>
          </a:xfrm>
          <a:custGeom>
            <a:avLst/>
            <a:gdLst>
              <a:gd name="connsiteX0" fmla="*/ 357447 w 1770611"/>
              <a:gd name="connsiteY0" fmla="*/ 0 h 1221971"/>
              <a:gd name="connsiteX1" fmla="*/ 399011 w 1770611"/>
              <a:gd name="connsiteY1" fmla="*/ 33251 h 1221971"/>
              <a:gd name="connsiteX2" fmla="*/ 432262 w 1770611"/>
              <a:gd name="connsiteY2" fmla="*/ 66502 h 1221971"/>
              <a:gd name="connsiteX3" fmla="*/ 448887 w 1770611"/>
              <a:gd name="connsiteY3" fmla="*/ 91440 h 1221971"/>
              <a:gd name="connsiteX4" fmla="*/ 465513 w 1770611"/>
              <a:gd name="connsiteY4" fmla="*/ 108066 h 1221971"/>
              <a:gd name="connsiteX5" fmla="*/ 440574 w 1770611"/>
              <a:gd name="connsiteY5" fmla="*/ 116378 h 1221971"/>
              <a:gd name="connsiteX6" fmla="*/ 374073 w 1770611"/>
              <a:gd name="connsiteY6" fmla="*/ 166255 h 1221971"/>
              <a:gd name="connsiteX7" fmla="*/ 349134 w 1770611"/>
              <a:gd name="connsiteY7" fmla="*/ 174567 h 1221971"/>
              <a:gd name="connsiteX8" fmla="*/ 324196 w 1770611"/>
              <a:gd name="connsiteY8" fmla="*/ 191193 h 1221971"/>
              <a:gd name="connsiteX9" fmla="*/ 232756 w 1770611"/>
              <a:gd name="connsiteY9" fmla="*/ 216131 h 1221971"/>
              <a:gd name="connsiteX10" fmla="*/ 174567 w 1770611"/>
              <a:gd name="connsiteY10" fmla="*/ 249382 h 1221971"/>
              <a:gd name="connsiteX11" fmla="*/ 124691 w 1770611"/>
              <a:gd name="connsiteY11" fmla="*/ 274320 h 1221971"/>
              <a:gd name="connsiteX12" fmla="*/ 83127 w 1770611"/>
              <a:gd name="connsiteY12" fmla="*/ 299258 h 1221971"/>
              <a:gd name="connsiteX13" fmla="*/ 41564 w 1770611"/>
              <a:gd name="connsiteY13" fmla="*/ 324197 h 1221971"/>
              <a:gd name="connsiteX14" fmla="*/ 24938 w 1770611"/>
              <a:gd name="connsiteY14" fmla="*/ 340822 h 1221971"/>
              <a:gd name="connsiteX15" fmla="*/ 0 w 1770611"/>
              <a:gd name="connsiteY15" fmla="*/ 349135 h 1221971"/>
              <a:gd name="connsiteX16" fmla="*/ 49876 w 1770611"/>
              <a:gd name="connsiteY16" fmla="*/ 374073 h 1221971"/>
              <a:gd name="connsiteX17" fmla="*/ 74814 w 1770611"/>
              <a:gd name="connsiteY17" fmla="*/ 390698 h 1221971"/>
              <a:gd name="connsiteX18" fmla="*/ 124691 w 1770611"/>
              <a:gd name="connsiteY18" fmla="*/ 407324 h 1221971"/>
              <a:gd name="connsiteX19" fmla="*/ 149629 w 1770611"/>
              <a:gd name="connsiteY19" fmla="*/ 415637 h 1221971"/>
              <a:gd name="connsiteX20" fmla="*/ 199505 w 1770611"/>
              <a:gd name="connsiteY20" fmla="*/ 440575 h 1221971"/>
              <a:gd name="connsiteX21" fmla="*/ 216131 w 1770611"/>
              <a:gd name="connsiteY21" fmla="*/ 457200 h 1221971"/>
              <a:gd name="connsiteX22" fmla="*/ 241069 w 1770611"/>
              <a:gd name="connsiteY22" fmla="*/ 465513 h 1221971"/>
              <a:gd name="connsiteX23" fmla="*/ 257694 w 1770611"/>
              <a:gd name="connsiteY23" fmla="*/ 490451 h 1221971"/>
              <a:gd name="connsiteX24" fmla="*/ 282633 w 1770611"/>
              <a:gd name="connsiteY24" fmla="*/ 498764 h 1221971"/>
              <a:gd name="connsiteX25" fmla="*/ 332509 w 1770611"/>
              <a:gd name="connsiteY25" fmla="*/ 523702 h 1221971"/>
              <a:gd name="connsiteX26" fmla="*/ 382385 w 1770611"/>
              <a:gd name="connsiteY26" fmla="*/ 556953 h 1221971"/>
              <a:gd name="connsiteX27" fmla="*/ 407324 w 1770611"/>
              <a:gd name="connsiteY27" fmla="*/ 573578 h 1221971"/>
              <a:gd name="connsiteX28" fmla="*/ 457200 w 1770611"/>
              <a:gd name="connsiteY28" fmla="*/ 590204 h 1221971"/>
              <a:gd name="connsiteX29" fmla="*/ 482138 w 1770611"/>
              <a:gd name="connsiteY29" fmla="*/ 598517 h 1221971"/>
              <a:gd name="connsiteX30" fmla="*/ 556953 w 1770611"/>
              <a:gd name="connsiteY30" fmla="*/ 631767 h 1221971"/>
              <a:gd name="connsiteX31" fmla="*/ 648393 w 1770611"/>
              <a:gd name="connsiteY31" fmla="*/ 673331 h 1221971"/>
              <a:gd name="connsiteX32" fmla="*/ 723207 w 1770611"/>
              <a:gd name="connsiteY32" fmla="*/ 706582 h 1221971"/>
              <a:gd name="connsiteX33" fmla="*/ 748145 w 1770611"/>
              <a:gd name="connsiteY33" fmla="*/ 714895 h 1221971"/>
              <a:gd name="connsiteX34" fmla="*/ 789709 w 1770611"/>
              <a:gd name="connsiteY34" fmla="*/ 748146 h 1221971"/>
              <a:gd name="connsiteX35" fmla="*/ 814647 w 1770611"/>
              <a:gd name="connsiteY35" fmla="*/ 756458 h 1221971"/>
              <a:gd name="connsiteX36" fmla="*/ 831273 w 1770611"/>
              <a:gd name="connsiteY36" fmla="*/ 773084 h 1221971"/>
              <a:gd name="connsiteX37" fmla="*/ 914400 w 1770611"/>
              <a:gd name="connsiteY37" fmla="*/ 822960 h 1221971"/>
              <a:gd name="connsiteX38" fmla="*/ 980902 w 1770611"/>
              <a:gd name="connsiteY38" fmla="*/ 872837 h 1221971"/>
              <a:gd name="connsiteX39" fmla="*/ 1005840 w 1770611"/>
              <a:gd name="connsiteY39" fmla="*/ 881149 h 1221971"/>
              <a:gd name="connsiteX40" fmla="*/ 1055716 w 1770611"/>
              <a:gd name="connsiteY40" fmla="*/ 914400 h 1221971"/>
              <a:gd name="connsiteX41" fmla="*/ 1080654 w 1770611"/>
              <a:gd name="connsiteY41" fmla="*/ 922713 h 1221971"/>
              <a:gd name="connsiteX42" fmla="*/ 1122218 w 1770611"/>
              <a:gd name="connsiteY42" fmla="*/ 955964 h 1221971"/>
              <a:gd name="connsiteX43" fmla="*/ 1180407 w 1770611"/>
              <a:gd name="connsiteY43" fmla="*/ 980902 h 1221971"/>
              <a:gd name="connsiteX44" fmla="*/ 1221971 w 1770611"/>
              <a:gd name="connsiteY44" fmla="*/ 1014153 h 1221971"/>
              <a:gd name="connsiteX45" fmla="*/ 1246909 w 1770611"/>
              <a:gd name="connsiteY45" fmla="*/ 1022466 h 1221971"/>
              <a:gd name="connsiteX46" fmla="*/ 1296785 w 1770611"/>
              <a:gd name="connsiteY46" fmla="*/ 1047404 h 1221971"/>
              <a:gd name="connsiteX47" fmla="*/ 1313411 w 1770611"/>
              <a:gd name="connsiteY47" fmla="*/ 1064029 h 1221971"/>
              <a:gd name="connsiteX48" fmla="*/ 1346662 w 1770611"/>
              <a:gd name="connsiteY48" fmla="*/ 1072342 h 1221971"/>
              <a:gd name="connsiteX49" fmla="*/ 1371600 w 1770611"/>
              <a:gd name="connsiteY49" fmla="*/ 1080655 h 1221971"/>
              <a:gd name="connsiteX50" fmla="*/ 1404851 w 1770611"/>
              <a:gd name="connsiteY50" fmla="*/ 1097280 h 1221971"/>
              <a:gd name="connsiteX51" fmla="*/ 1454727 w 1770611"/>
              <a:gd name="connsiteY51" fmla="*/ 1113906 h 1221971"/>
              <a:gd name="connsiteX52" fmla="*/ 1496291 w 1770611"/>
              <a:gd name="connsiteY52" fmla="*/ 1138844 h 1221971"/>
              <a:gd name="connsiteX53" fmla="*/ 1521229 w 1770611"/>
              <a:gd name="connsiteY53" fmla="*/ 1155469 h 1221971"/>
              <a:gd name="connsiteX54" fmla="*/ 1596044 w 1770611"/>
              <a:gd name="connsiteY54" fmla="*/ 1180407 h 1221971"/>
              <a:gd name="connsiteX55" fmla="*/ 1620982 w 1770611"/>
              <a:gd name="connsiteY55" fmla="*/ 1188720 h 1221971"/>
              <a:gd name="connsiteX56" fmla="*/ 1687484 w 1770611"/>
              <a:gd name="connsiteY56" fmla="*/ 1197033 h 1221971"/>
              <a:gd name="connsiteX57" fmla="*/ 1745673 w 1770611"/>
              <a:gd name="connsiteY57" fmla="*/ 1213658 h 1221971"/>
              <a:gd name="connsiteX58" fmla="*/ 1770611 w 1770611"/>
              <a:gd name="connsiteY58" fmla="*/ 1221971 h 12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70611" h="1221971">
                <a:moveTo>
                  <a:pt x="357447" y="0"/>
                </a:moveTo>
                <a:cubicBezTo>
                  <a:pt x="371302" y="11084"/>
                  <a:pt x="387464" y="19780"/>
                  <a:pt x="399011" y="33251"/>
                </a:cubicBezTo>
                <a:cubicBezTo>
                  <a:pt x="434479" y="74630"/>
                  <a:pt x="374627" y="47290"/>
                  <a:pt x="432262" y="66502"/>
                </a:cubicBezTo>
                <a:cubicBezTo>
                  <a:pt x="437804" y="74815"/>
                  <a:pt x="442646" y="83639"/>
                  <a:pt x="448887" y="91440"/>
                </a:cubicBezTo>
                <a:cubicBezTo>
                  <a:pt x="453783" y="97560"/>
                  <a:pt x="467992" y="100631"/>
                  <a:pt x="465513" y="108066"/>
                </a:cubicBezTo>
                <a:cubicBezTo>
                  <a:pt x="462742" y="116379"/>
                  <a:pt x="448887" y="113607"/>
                  <a:pt x="440574" y="116378"/>
                </a:cubicBezTo>
                <a:cubicBezTo>
                  <a:pt x="420881" y="136072"/>
                  <a:pt x="402272" y="156857"/>
                  <a:pt x="374073" y="166255"/>
                </a:cubicBezTo>
                <a:lnTo>
                  <a:pt x="349134" y="174567"/>
                </a:lnTo>
                <a:cubicBezTo>
                  <a:pt x="340821" y="180109"/>
                  <a:pt x="333551" y="187685"/>
                  <a:pt x="324196" y="191193"/>
                </a:cubicBezTo>
                <a:cubicBezTo>
                  <a:pt x="288510" y="204576"/>
                  <a:pt x="267431" y="193013"/>
                  <a:pt x="232756" y="216131"/>
                </a:cubicBezTo>
                <a:cubicBezTo>
                  <a:pt x="172009" y="256631"/>
                  <a:pt x="248381" y="207204"/>
                  <a:pt x="174567" y="249382"/>
                </a:cubicBezTo>
                <a:cubicBezTo>
                  <a:pt x="129445" y="275165"/>
                  <a:pt x="170415" y="259078"/>
                  <a:pt x="124691" y="274320"/>
                </a:cubicBezTo>
                <a:cubicBezTo>
                  <a:pt x="82562" y="316449"/>
                  <a:pt x="137086" y="266883"/>
                  <a:pt x="83127" y="299258"/>
                </a:cubicBezTo>
                <a:cubicBezTo>
                  <a:pt x="26069" y="333493"/>
                  <a:pt x="112215" y="300646"/>
                  <a:pt x="41564" y="324197"/>
                </a:cubicBezTo>
                <a:cubicBezTo>
                  <a:pt x="36022" y="329739"/>
                  <a:pt x="31658" y="336790"/>
                  <a:pt x="24938" y="340822"/>
                </a:cubicBezTo>
                <a:cubicBezTo>
                  <a:pt x="17424" y="345330"/>
                  <a:pt x="0" y="340373"/>
                  <a:pt x="0" y="349135"/>
                </a:cubicBezTo>
                <a:cubicBezTo>
                  <a:pt x="0" y="361045"/>
                  <a:pt x="43727" y="370998"/>
                  <a:pt x="49876" y="374073"/>
                </a:cubicBezTo>
                <a:cubicBezTo>
                  <a:pt x="58812" y="378541"/>
                  <a:pt x="65685" y="386640"/>
                  <a:pt x="74814" y="390698"/>
                </a:cubicBezTo>
                <a:cubicBezTo>
                  <a:pt x="90829" y="397816"/>
                  <a:pt x="108065" y="401782"/>
                  <a:pt x="124691" y="407324"/>
                </a:cubicBezTo>
                <a:cubicBezTo>
                  <a:pt x="133004" y="410095"/>
                  <a:pt x="142338" y="410777"/>
                  <a:pt x="149629" y="415637"/>
                </a:cubicBezTo>
                <a:cubicBezTo>
                  <a:pt x="181858" y="437122"/>
                  <a:pt x="165089" y="429103"/>
                  <a:pt x="199505" y="440575"/>
                </a:cubicBezTo>
                <a:cubicBezTo>
                  <a:pt x="205047" y="446117"/>
                  <a:pt x="209411" y="453168"/>
                  <a:pt x="216131" y="457200"/>
                </a:cubicBezTo>
                <a:cubicBezTo>
                  <a:pt x="223645" y="461708"/>
                  <a:pt x="234227" y="460039"/>
                  <a:pt x="241069" y="465513"/>
                </a:cubicBezTo>
                <a:cubicBezTo>
                  <a:pt x="248870" y="471754"/>
                  <a:pt x="249893" y="484210"/>
                  <a:pt x="257694" y="490451"/>
                </a:cubicBezTo>
                <a:cubicBezTo>
                  <a:pt x="264537" y="495925"/>
                  <a:pt x="274795" y="494845"/>
                  <a:pt x="282633" y="498764"/>
                </a:cubicBezTo>
                <a:cubicBezTo>
                  <a:pt x="347094" y="530994"/>
                  <a:pt x="269823" y="502806"/>
                  <a:pt x="332509" y="523702"/>
                </a:cubicBezTo>
                <a:cubicBezTo>
                  <a:pt x="379780" y="570973"/>
                  <a:pt x="334266" y="532894"/>
                  <a:pt x="382385" y="556953"/>
                </a:cubicBezTo>
                <a:cubicBezTo>
                  <a:pt x="391321" y="561421"/>
                  <a:pt x="398194" y="569520"/>
                  <a:pt x="407324" y="573578"/>
                </a:cubicBezTo>
                <a:cubicBezTo>
                  <a:pt x="423338" y="580695"/>
                  <a:pt x="440575" y="584662"/>
                  <a:pt x="457200" y="590204"/>
                </a:cubicBezTo>
                <a:cubicBezTo>
                  <a:pt x="465513" y="592975"/>
                  <a:pt x="474847" y="593657"/>
                  <a:pt x="482138" y="598517"/>
                </a:cubicBezTo>
                <a:cubicBezTo>
                  <a:pt x="555503" y="647426"/>
                  <a:pt x="438228" y="572404"/>
                  <a:pt x="556953" y="631767"/>
                </a:cubicBezTo>
                <a:cubicBezTo>
                  <a:pt x="631292" y="668937"/>
                  <a:pt x="599942" y="657181"/>
                  <a:pt x="648393" y="673331"/>
                </a:cubicBezTo>
                <a:cubicBezTo>
                  <a:pt x="687913" y="699679"/>
                  <a:pt x="663852" y="686797"/>
                  <a:pt x="723207" y="706582"/>
                </a:cubicBezTo>
                <a:lnTo>
                  <a:pt x="748145" y="714895"/>
                </a:lnTo>
                <a:cubicBezTo>
                  <a:pt x="763607" y="730356"/>
                  <a:pt x="768739" y="737661"/>
                  <a:pt x="789709" y="748146"/>
                </a:cubicBezTo>
                <a:cubicBezTo>
                  <a:pt x="797546" y="752065"/>
                  <a:pt x="806334" y="753687"/>
                  <a:pt x="814647" y="756458"/>
                </a:cubicBezTo>
                <a:cubicBezTo>
                  <a:pt x="820189" y="762000"/>
                  <a:pt x="825003" y="768381"/>
                  <a:pt x="831273" y="773084"/>
                </a:cubicBezTo>
                <a:cubicBezTo>
                  <a:pt x="871399" y="803179"/>
                  <a:pt x="875718" y="803620"/>
                  <a:pt x="914400" y="822960"/>
                </a:cubicBezTo>
                <a:cubicBezTo>
                  <a:pt x="934094" y="842655"/>
                  <a:pt x="952701" y="863437"/>
                  <a:pt x="980902" y="872837"/>
                </a:cubicBezTo>
                <a:lnTo>
                  <a:pt x="1005840" y="881149"/>
                </a:lnTo>
                <a:cubicBezTo>
                  <a:pt x="1022465" y="892233"/>
                  <a:pt x="1036760" y="908081"/>
                  <a:pt x="1055716" y="914400"/>
                </a:cubicBezTo>
                <a:cubicBezTo>
                  <a:pt x="1064029" y="917171"/>
                  <a:pt x="1072817" y="918794"/>
                  <a:pt x="1080654" y="922713"/>
                </a:cubicBezTo>
                <a:cubicBezTo>
                  <a:pt x="1141063" y="952917"/>
                  <a:pt x="1075819" y="925031"/>
                  <a:pt x="1122218" y="955964"/>
                </a:cubicBezTo>
                <a:cubicBezTo>
                  <a:pt x="1142759" y="969658"/>
                  <a:pt x="1158242" y="973513"/>
                  <a:pt x="1180407" y="980902"/>
                </a:cubicBezTo>
                <a:cubicBezTo>
                  <a:pt x="1195870" y="996364"/>
                  <a:pt x="1201000" y="1003667"/>
                  <a:pt x="1221971" y="1014153"/>
                </a:cubicBezTo>
                <a:cubicBezTo>
                  <a:pt x="1229808" y="1018072"/>
                  <a:pt x="1239072" y="1018547"/>
                  <a:pt x="1246909" y="1022466"/>
                </a:cubicBezTo>
                <a:cubicBezTo>
                  <a:pt x="1311367" y="1054695"/>
                  <a:pt x="1234102" y="1026509"/>
                  <a:pt x="1296785" y="1047404"/>
                </a:cubicBezTo>
                <a:cubicBezTo>
                  <a:pt x="1302327" y="1052946"/>
                  <a:pt x="1306401" y="1060524"/>
                  <a:pt x="1313411" y="1064029"/>
                </a:cubicBezTo>
                <a:cubicBezTo>
                  <a:pt x="1323630" y="1069138"/>
                  <a:pt x="1335677" y="1069203"/>
                  <a:pt x="1346662" y="1072342"/>
                </a:cubicBezTo>
                <a:cubicBezTo>
                  <a:pt x="1355087" y="1074749"/>
                  <a:pt x="1363546" y="1077203"/>
                  <a:pt x="1371600" y="1080655"/>
                </a:cubicBezTo>
                <a:cubicBezTo>
                  <a:pt x="1382990" y="1085536"/>
                  <a:pt x="1393345" y="1092678"/>
                  <a:pt x="1404851" y="1097280"/>
                </a:cubicBezTo>
                <a:cubicBezTo>
                  <a:pt x="1421122" y="1103789"/>
                  <a:pt x="1454727" y="1113906"/>
                  <a:pt x="1454727" y="1113906"/>
                </a:cubicBezTo>
                <a:cubicBezTo>
                  <a:pt x="1487201" y="1146378"/>
                  <a:pt x="1453126" y="1117262"/>
                  <a:pt x="1496291" y="1138844"/>
                </a:cubicBezTo>
                <a:cubicBezTo>
                  <a:pt x="1505227" y="1143312"/>
                  <a:pt x="1512100" y="1151411"/>
                  <a:pt x="1521229" y="1155469"/>
                </a:cubicBezTo>
                <a:cubicBezTo>
                  <a:pt x="1521263" y="1155484"/>
                  <a:pt x="1583558" y="1176245"/>
                  <a:pt x="1596044" y="1180407"/>
                </a:cubicBezTo>
                <a:cubicBezTo>
                  <a:pt x="1604357" y="1183178"/>
                  <a:pt x="1612287" y="1187633"/>
                  <a:pt x="1620982" y="1188720"/>
                </a:cubicBezTo>
                <a:lnTo>
                  <a:pt x="1687484" y="1197033"/>
                </a:lnTo>
                <a:cubicBezTo>
                  <a:pt x="1747277" y="1216965"/>
                  <a:pt x="1672608" y="1192783"/>
                  <a:pt x="1745673" y="1213658"/>
                </a:cubicBezTo>
                <a:cubicBezTo>
                  <a:pt x="1754098" y="1216065"/>
                  <a:pt x="1770611" y="1221971"/>
                  <a:pt x="1770611" y="1221971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6988552" y="1122085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Isosceles Triangle 9"/>
          <p:cNvSpPr/>
          <p:nvPr/>
        </p:nvSpPr>
        <p:spPr>
          <a:xfrm>
            <a:off x="4621876" y="805852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>
            <a:off x="0" y="1558191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12"/>
          <p:cNvSpPr/>
          <p:nvPr/>
        </p:nvSpPr>
        <p:spPr>
          <a:xfrm>
            <a:off x="8313" y="1172095"/>
            <a:ext cx="2086494" cy="357447"/>
          </a:xfrm>
          <a:custGeom>
            <a:avLst/>
            <a:gdLst>
              <a:gd name="connsiteX0" fmla="*/ 2086494 w 2086494"/>
              <a:gd name="connsiteY0" fmla="*/ 0 h 357447"/>
              <a:gd name="connsiteX1" fmla="*/ 2078182 w 2086494"/>
              <a:gd name="connsiteY1" fmla="*/ 83127 h 357447"/>
              <a:gd name="connsiteX2" fmla="*/ 2069869 w 2086494"/>
              <a:gd name="connsiteY2" fmla="*/ 232756 h 357447"/>
              <a:gd name="connsiteX3" fmla="*/ 2036618 w 2086494"/>
              <a:gd name="connsiteY3" fmla="*/ 266007 h 357447"/>
              <a:gd name="connsiteX4" fmla="*/ 2019992 w 2086494"/>
              <a:gd name="connsiteY4" fmla="*/ 282632 h 357447"/>
              <a:gd name="connsiteX5" fmla="*/ 1886989 w 2086494"/>
              <a:gd name="connsiteY5" fmla="*/ 299258 h 357447"/>
              <a:gd name="connsiteX6" fmla="*/ 1770611 w 2086494"/>
              <a:gd name="connsiteY6" fmla="*/ 315883 h 357447"/>
              <a:gd name="connsiteX7" fmla="*/ 1704109 w 2086494"/>
              <a:gd name="connsiteY7" fmla="*/ 324196 h 357447"/>
              <a:gd name="connsiteX8" fmla="*/ 1620982 w 2086494"/>
              <a:gd name="connsiteY8" fmla="*/ 332509 h 357447"/>
              <a:gd name="connsiteX9" fmla="*/ 1587731 w 2086494"/>
              <a:gd name="connsiteY9" fmla="*/ 340821 h 357447"/>
              <a:gd name="connsiteX10" fmla="*/ 1521229 w 2086494"/>
              <a:gd name="connsiteY10" fmla="*/ 349134 h 357447"/>
              <a:gd name="connsiteX11" fmla="*/ 1471352 w 2086494"/>
              <a:gd name="connsiteY11" fmla="*/ 357447 h 357447"/>
              <a:gd name="connsiteX12" fmla="*/ 972589 w 2086494"/>
              <a:gd name="connsiteY12" fmla="*/ 340821 h 357447"/>
              <a:gd name="connsiteX13" fmla="*/ 914400 w 2086494"/>
              <a:gd name="connsiteY13" fmla="*/ 324196 h 357447"/>
              <a:gd name="connsiteX14" fmla="*/ 822960 w 2086494"/>
              <a:gd name="connsiteY14" fmla="*/ 307570 h 357447"/>
              <a:gd name="connsiteX15" fmla="*/ 789709 w 2086494"/>
              <a:gd name="connsiteY15" fmla="*/ 299258 h 357447"/>
              <a:gd name="connsiteX16" fmla="*/ 739832 w 2086494"/>
              <a:gd name="connsiteY16" fmla="*/ 282632 h 357447"/>
              <a:gd name="connsiteX17" fmla="*/ 623454 w 2086494"/>
              <a:gd name="connsiteY17" fmla="*/ 266007 h 357447"/>
              <a:gd name="connsiteX18" fmla="*/ 266007 w 2086494"/>
              <a:gd name="connsiteY18" fmla="*/ 274320 h 357447"/>
              <a:gd name="connsiteX19" fmla="*/ 174567 w 2086494"/>
              <a:gd name="connsiteY19" fmla="*/ 290945 h 357447"/>
              <a:gd name="connsiteX20" fmla="*/ 124691 w 2086494"/>
              <a:gd name="connsiteY20" fmla="*/ 299258 h 357447"/>
              <a:gd name="connsiteX21" fmla="*/ 33251 w 2086494"/>
              <a:gd name="connsiteY21" fmla="*/ 324196 h 357447"/>
              <a:gd name="connsiteX22" fmla="*/ 0 w 2086494"/>
              <a:gd name="connsiteY22" fmla="*/ 340821 h 35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86494" h="357447">
                <a:moveTo>
                  <a:pt x="2086494" y="0"/>
                </a:moveTo>
                <a:cubicBezTo>
                  <a:pt x="2083723" y="27709"/>
                  <a:pt x="2080166" y="55351"/>
                  <a:pt x="2078182" y="83127"/>
                </a:cubicBezTo>
                <a:cubicBezTo>
                  <a:pt x="2074623" y="132953"/>
                  <a:pt x="2080940" y="184045"/>
                  <a:pt x="2069869" y="232756"/>
                </a:cubicBezTo>
                <a:cubicBezTo>
                  <a:pt x="2066395" y="248041"/>
                  <a:pt x="2047702" y="254923"/>
                  <a:pt x="2036618" y="266007"/>
                </a:cubicBezTo>
                <a:cubicBezTo>
                  <a:pt x="2031076" y="271549"/>
                  <a:pt x="2027595" y="280731"/>
                  <a:pt x="2019992" y="282632"/>
                </a:cubicBezTo>
                <a:cubicBezTo>
                  <a:pt x="1954372" y="299038"/>
                  <a:pt x="1998127" y="289996"/>
                  <a:pt x="1886989" y="299258"/>
                </a:cubicBezTo>
                <a:cubicBezTo>
                  <a:pt x="1831211" y="317849"/>
                  <a:pt x="1877082" y="304675"/>
                  <a:pt x="1770611" y="315883"/>
                </a:cubicBezTo>
                <a:cubicBezTo>
                  <a:pt x="1748394" y="318222"/>
                  <a:pt x="1726312" y="321729"/>
                  <a:pt x="1704109" y="324196"/>
                </a:cubicBezTo>
                <a:cubicBezTo>
                  <a:pt x="1676432" y="327271"/>
                  <a:pt x="1648691" y="329738"/>
                  <a:pt x="1620982" y="332509"/>
                </a:cubicBezTo>
                <a:cubicBezTo>
                  <a:pt x="1609898" y="335280"/>
                  <a:pt x="1599000" y="338943"/>
                  <a:pt x="1587731" y="340821"/>
                </a:cubicBezTo>
                <a:cubicBezTo>
                  <a:pt x="1565695" y="344494"/>
                  <a:pt x="1543344" y="345975"/>
                  <a:pt x="1521229" y="349134"/>
                </a:cubicBezTo>
                <a:cubicBezTo>
                  <a:pt x="1504543" y="351518"/>
                  <a:pt x="1487978" y="354676"/>
                  <a:pt x="1471352" y="357447"/>
                </a:cubicBezTo>
                <a:cubicBezTo>
                  <a:pt x="1401224" y="355649"/>
                  <a:pt x="1086836" y="349961"/>
                  <a:pt x="972589" y="340821"/>
                </a:cubicBezTo>
                <a:cubicBezTo>
                  <a:pt x="949715" y="338991"/>
                  <a:pt x="935698" y="329521"/>
                  <a:pt x="914400" y="324196"/>
                </a:cubicBezTo>
                <a:cubicBezTo>
                  <a:pt x="878748" y="315283"/>
                  <a:pt x="860005" y="314979"/>
                  <a:pt x="822960" y="307570"/>
                </a:cubicBezTo>
                <a:cubicBezTo>
                  <a:pt x="811757" y="305329"/>
                  <a:pt x="800652" y="302541"/>
                  <a:pt x="789709" y="299258"/>
                </a:cubicBezTo>
                <a:cubicBezTo>
                  <a:pt x="772923" y="294222"/>
                  <a:pt x="757017" y="286069"/>
                  <a:pt x="739832" y="282632"/>
                </a:cubicBezTo>
                <a:cubicBezTo>
                  <a:pt x="673664" y="269399"/>
                  <a:pt x="712311" y="275880"/>
                  <a:pt x="623454" y="266007"/>
                </a:cubicBezTo>
                <a:lnTo>
                  <a:pt x="266007" y="274320"/>
                </a:lnTo>
                <a:cubicBezTo>
                  <a:pt x="250207" y="274965"/>
                  <a:pt x="192410" y="287701"/>
                  <a:pt x="174567" y="290945"/>
                </a:cubicBezTo>
                <a:cubicBezTo>
                  <a:pt x="157984" y="293960"/>
                  <a:pt x="141172" y="295726"/>
                  <a:pt x="124691" y="299258"/>
                </a:cubicBezTo>
                <a:cubicBezTo>
                  <a:pt x="72182" y="310510"/>
                  <a:pt x="71240" y="311533"/>
                  <a:pt x="33251" y="324196"/>
                </a:cubicBezTo>
                <a:cubicBezTo>
                  <a:pt x="12706" y="344739"/>
                  <a:pt x="24462" y="340821"/>
                  <a:pt x="0" y="340821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625" y="1772816"/>
            <a:ext cx="30690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44208" y="1128402"/>
            <a:ext cx="158729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1049    </a:t>
            </a:r>
          </a:p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Mullach Coire an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Iubhair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(Geal Charn)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" y="1008242"/>
            <a:ext cx="1241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Beinn a’ </a:t>
            </a:r>
            <a:r>
              <a:rPr lang="en-GB" sz="1100" dirty="0" err="1">
                <a:solidFill>
                  <a:schemeClr val="bg1">
                    <a:lumMod val="85000"/>
                  </a:schemeClr>
                </a:solidFill>
              </a:rPr>
              <a:t>Chlachair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1087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59531" y="639905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924   Creag </a:t>
            </a:r>
            <a:r>
              <a:rPr lang="en-GB" sz="1100" dirty="0" err="1">
                <a:solidFill>
                  <a:schemeClr val="bg1">
                    <a:lumMod val="85000"/>
                  </a:schemeClr>
                </a:solidFill>
              </a:rPr>
              <a:t>Pitridh</a:t>
            </a:r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76140" y="2384930"/>
            <a:ext cx="10294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Loch a’ </a:t>
            </a:r>
          </a:p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    Bhealaich</a:t>
            </a:r>
          </a:p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         </a:t>
            </a:r>
            <a:r>
              <a:rPr lang="en-GB" sz="1100" dirty="0" err="1">
                <a:solidFill>
                  <a:schemeClr val="bg1">
                    <a:lumMod val="85000"/>
                  </a:schemeClr>
                </a:solidFill>
              </a:rPr>
              <a:t>Leamhain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995323"/>
            <a:ext cx="4382702" cy="286754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077984" y="194433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FF00"/>
                </a:solidFill>
              </a:rPr>
              <a:t>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36874" y="500849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*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4048" y="5542279"/>
            <a:ext cx="3778599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fine, much-photographed </a:t>
            </a:r>
            <a:r>
              <a: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hill lochan 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the largest in the </a:t>
            </a:r>
          </a:p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 Alder-Meagaidh ranges, a pearl beautifully fitting its corrie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4048" y="6125566"/>
            <a:ext cx="3778599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pass, Bealach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Leamhain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is the best feature on the round of the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Ardverikie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Three Munros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529" y="3383280"/>
            <a:ext cx="345638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historic pony path          follows a rock shelf across the crags, one of the best to enjoy in the Highlands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9950" y="333711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7235" y="301351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Loch Laggan</a:t>
            </a:r>
          </a:p>
        </p:txBody>
      </p:sp>
      <p:sp>
        <p:nvSpPr>
          <p:cNvPr id="29" name="Freeform 28"/>
          <p:cNvSpPr/>
          <p:nvPr/>
        </p:nvSpPr>
        <p:spPr>
          <a:xfrm>
            <a:off x="1947333" y="524933"/>
            <a:ext cx="508000" cy="643467"/>
          </a:xfrm>
          <a:custGeom>
            <a:avLst/>
            <a:gdLst>
              <a:gd name="connsiteX0" fmla="*/ 160867 w 508000"/>
              <a:gd name="connsiteY0" fmla="*/ 0 h 643467"/>
              <a:gd name="connsiteX1" fmla="*/ 67734 w 508000"/>
              <a:gd name="connsiteY1" fmla="*/ 25400 h 643467"/>
              <a:gd name="connsiteX2" fmla="*/ 42334 w 508000"/>
              <a:gd name="connsiteY2" fmla="*/ 33867 h 643467"/>
              <a:gd name="connsiteX3" fmla="*/ 0 w 508000"/>
              <a:gd name="connsiteY3" fmla="*/ 93134 h 643467"/>
              <a:gd name="connsiteX4" fmla="*/ 42334 w 508000"/>
              <a:gd name="connsiteY4" fmla="*/ 152400 h 643467"/>
              <a:gd name="connsiteX5" fmla="*/ 59267 w 508000"/>
              <a:gd name="connsiteY5" fmla="*/ 169334 h 643467"/>
              <a:gd name="connsiteX6" fmla="*/ 110067 w 508000"/>
              <a:gd name="connsiteY6" fmla="*/ 186267 h 643467"/>
              <a:gd name="connsiteX7" fmla="*/ 127000 w 508000"/>
              <a:gd name="connsiteY7" fmla="*/ 211667 h 643467"/>
              <a:gd name="connsiteX8" fmla="*/ 152400 w 508000"/>
              <a:gd name="connsiteY8" fmla="*/ 220134 h 643467"/>
              <a:gd name="connsiteX9" fmla="*/ 169334 w 508000"/>
              <a:gd name="connsiteY9" fmla="*/ 237067 h 643467"/>
              <a:gd name="connsiteX10" fmla="*/ 177800 w 508000"/>
              <a:gd name="connsiteY10" fmla="*/ 262467 h 643467"/>
              <a:gd name="connsiteX11" fmla="*/ 152400 w 508000"/>
              <a:gd name="connsiteY11" fmla="*/ 313267 h 643467"/>
              <a:gd name="connsiteX12" fmla="*/ 169334 w 508000"/>
              <a:gd name="connsiteY12" fmla="*/ 330200 h 643467"/>
              <a:gd name="connsiteX13" fmla="*/ 228600 w 508000"/>
              <a:gd name="connsiteY13" fmla="*/ 338667 h 643467"/>
              <a:gd name="connsiteX14" fmla="*/ 254000 w 508000"/>
              <a:gd name="connsiteY14" fmla="*/ 347134 h 643467"/>
              <a:gd name="connsiteX15" fmla="*/ 397934 w 508000"/>
              <a:gd name="connsiteY15" fmla="*/ 355600 h 643467"/>
              <a:gd name="connsiteX16" fmla="*/ 482600 w 508000"/>
              <a:gd name="connsiteY16" fmla="*/ 372534 h 643467"/>
              <a:gd name="connsiteX17" fmla="*/ 508000 w 508000"/>
              <a:gd name="connsiteY17" fmla="*/ 389467 h 643467"/>
              <a:gd name="connsiteX18" fmla="*/ 499534 w 508000"/>
              <a:gd name="connsiteY18" fmla="*/ 448734 h 643467"/>
              <a:gd name="connsiteX19" fmla="*/ 457200 w 508000"/>
              <a:gd name="connsiteY19" fmla="*/ 474134 h 643467"/>
              <a:gd name="connsiteX20" fmla="*/ 431800 w 508000"/>
              <a:gd name="connsiteY20" fmla="*/ 491067 h 643467"/>
              <a:gd name="connsiteX21" fmla="*/ 406400 w 508000"/>
              <a:gd name="connsiteY21" fmla="*/ 499534 h 643467"/>
              <a:gd name="connsiteX22" fmla="*/ 381000 w 508000"/>
              <a:gd name="connsiteY22" fmla="*/ 516467 h 643467"/>
              <a:gd name="connsiteX23" fmla="*/ 279400 w 508000"/>
              <a:gd name="connsiteY23" fmla="*/ 541867 h 643467"/>
              <a:gd name="connsiteX24" fmla="*/ 254000 w 508000"/>
              <a:gd name="connsiteY24" fmla="*/ 550334 h 643467"/>
              <a:gd name="connsiteX25" fmla="*/ 186267 w 508000"/>
              <a:gd name="connsiteY25" fmla="*/ 601134 h 643467"/>
              <a:gd name="connsiteX26" fmla="*/ 160867 w 508000"/>
              <a:gd name="connsiteY26" fmla="*/ 618067 h 643467"/>
              <a:gd name="connsiteX27" fmla="*/ 152400 w 508000"/>
              <a:gd name="connsiteY27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8000" h="643467">
                <a:moveTo>
                  <a:pt x="160867" y="0"/>
                </a:moveTo>
                <a:cubicBezTo>
                  <a:pt x="101034" y="11967"/>
                  <a:pt x="132183" y="3917"/>
                  <a:pt x="67734" y="25400"/>
                </a:cubicBezTo>
                <a:lnTo>
                  <a:pt x="42334" y="33867"/>
                </a:lnTo>
                <a:cubicBezTo>
                  <a:pt x="2156" y="74045"/>
                  <a:pt x="13516" y="52588"/>
                  <a:pt x="0" y="93134"/>
                </a:cubicBezTo>
                <a:cubicBezTo>
                  <a:pt x="13768" y="175741"/>
                  <a:pt x="-10484" y="125991"/>
                  <a:pt x="42334" y="152400"/>
                </a:cubicBezTo>
                <a:cubicBezTo>
                  <a:pt x="49474" y="155970"/>
                  <a:pt x="52127" y="165764"/>
                  <a:pt x="59267" y="169334"/>
                </a:cubicBezTo>
                <a:cubicBezTo>
                  <a:pt x="75232" y="177317"/>
                  <a:pt x="110067" y="186267"/>
                  <a:pt x="110067" y="186267"/>
                </a:cubicBezTo>
                <a:cubicBezTo>
                  <a:pt x="115711" y="194734"/>
                  <a:pt x="119054" y="205310"/>
                  <a:pt x="127000" y="211667"/>
                </a:cubicBezTo>
                <a:cubicBezTo>
                  <a:pt x="133969" y="217242"/>
                  <a:pt x="144747" y="215542"/>
                  <a:pt x="152400" y="220134"/>
                </a:cubicBezTo>
                <a:cubicBezTo>
                  <a:pt x="159245" y="224241"/>
                  <a:pt x="163689" y="231423"/>
                  <a:pt x="169334" y="237067"/>
                </a:cubicBezTo>
                <a:cubicBezTo>
                  <a:pt x="172156" y="245534"/>
                  <a:pt x="177800" y="253542"/>
                  <a:pt x="177800" y="262467"/>
                </a:cubicBezTo>
                <a:cubicBezTo>
                  <a:pt x="177800" y="293677"/>
                  <a:pt x="170427" y="295241"/>
                  <a:pt x="152400" y="313267"/>
                </a:cubicBezTo>
                <a:cubicBezTo>
                  <a:pt x="158045" y="318911"/>
                  <a:pt x="161761" y="327676"/>
                  <a:pt x="169334" y="330200"/>
                </a:cubicBezTo>
                <a:cubicBezTo>
                  <a:pt x="188266" y="336511"/>
                  <a:pt x="209032" y="334753"/>
                  <a:pt x="228600" y="338667"/>
                </a:cubicBezTo>
                <a:cubicBezTo>
                  <a:pt x="237351" y="340417"/>
                  <a:pt x="245120" y="346246"/>
                  <a:pt x="254000" y="347134"/>
                </a:cubicBezTo>
                <a:cubicBezTo>
                  <a:pt x="301822" y="351916"/>
                  <a:pt x="349956" y="352778"/>
                  <a:pt x="397934" y="355600"/>
                </a:cubicBezTo>
                <a:cubicBezTo>
                  <a:pt x="419778" y="358721"/>
                  <a:pt x="458955" y="360712"/>
                  <a:pt x="482600" y="372534"/>
                </a:cubicBezTo>
                <a:cubicBezTo>
                  <a:pt x="491701" y="377085"/>
                  <a:pt x="499533" y="383823"/>
                  <a:pt x="508000" y="389467"/>
                </a:cubicBezTo>
                <a:cubicBezTo>
                  <a:pt x="505178" y="409223"/>
                  <a:pt x="505845" y="429802"/>
                  <a:pt x="499534" y="448734"/>
                </a:cubicBezTo>
                <a:cubicBezTo>
                  <a:pt x="492920" y="468577"/>
                  <a:pt x="471580" y="466944"/>
                  <a:pt x="457200" y="474134"/>
                </a:cubicBezTo>
                <a:cubicBezTo>
                  <a:pt x="448099" y="478685"/>
                  <a:pt x="440901" y="486516"/>
                  <a:pt x="431800" y="491067"/>
                </a:cubicBezTo>
                <a:cubicBezTo>
                  <a:pt x="423818" y="495058"/>
                  <a:pt x="414382" y="495543"/>
                  <a:pt x="406400" y="499534"/>
                </a:cubicBezTo>
                <a:cubicBezTo>
                  <a:pt x="397299" y="504085"/>
                  <a:pt x="390563" y="512990"/>
                  <a:pt x="381000" y="516467"/>
                </a:cubicBezTo>
                <a:cubicBezTo>
                  <a:pt x="287835" y="550345"/>
                  <a:pt x="342916" y="520694"/>
                  <a:pt x="279400" y="541867"/>
                </a:cubicBezTo>
                <a:cubicBezTo>
                  <a:pt x="270933" y="544689"/>
                  <a:pt x="261802" y="546000"/>
                  <a:pt x="254000" y="550334"/>
                </a:cubicBezTo>
                <a:cubicBezTo>
                  <a:pt x="157317" y="604047"/>
                  <a:pt x="232982" y="563761"/>
                  <a:pt x="186267" y="601134"/>
                </a:cubicBezTo>
                <a:cubicBezTo>
                  <a:pt x="178321" y="607491"/>
                  <a:pt x="169334" y="612423"/>
                  <a:pt x="160867" y="618067"/>
                </a:cubicBezTo>
                <a:lnTo>
                  <a:pt x="152400" y="643467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323528" y="3017073"/>
            <a:ext cx="1618878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corrie headwall traverse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51280" y="180260"/>
            <a:ext cx="1481160" cy="4385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  <a:p>
            <a:r>
              <a:rPr lang="en-GB" sz="1050" b="1" dirty="0">
                <a:solidFill>
                  <a:schemeClr val="accent3">
                    <a:lumMod val="50000"/>
                  </a:schemeClr>
                </a:solidFill>
              </a:rPr>
              <a:t>the corrie lochan</a:t>
            </a:r>
          </a:p>
        </p:txBody>
      </p:sp>
    </p:spTree>
    <p:extLst>
      <p:ext uri="{BB962C8B-B14F-4D97-AF65-F5344CB8AC3E}">
        <p14:creationId xmlns:p14="http://schemas.microsoft.com/office/powerpoint/2010/main" val="51378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3" y="1"/>
            <a:ext cx="9144000" cy="53700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Freeform 2"/>
          <p:cNvSpPr/>
          <p:nvPr/>
        </p:nvSpPr>
        <p:spPr>
          <a:xfrm>
            <a:off x="3675178" y="2248614"/>
            <a:ext cx="1636954" cy="1134666"/>
          </a:xfrm>
          <a:custGeom>
            <a:avLst/>
            <a:gdLst>
              <a:gd name="connsiteX0" fmla="*/ 1420524 w 1636954"/>
              <a:gd name="connsiteY0" fmla="*/ 1134666 h 1134666"/>
              <a:gd name="connsiteX1" fmla="*/ 1487026 w 1636954"/>
              <a:gd name="connsiteY1" fmla="*/ 1126353 h 1134666"/>
              <a:gd name="connsiteX2" fmla="*/ 1536902 w 1636954"/>
              <a:gd name="connsiteY2" fmla="*/ 1109728 h 1134666"/>
              <a:gd name="connsiteX3" fmla="*/ 1611717 w 1636954"/>
              <a:gd name="connsiteY3" fmla="*/ 1101415 h 1134666"/>
              <a:gd name="connsiteX4" fmla="*/ 1620029 w 1636954"/>
              <a:gd name="connsiteY4" fmla="*/ 1076477 h 1134666"/>
              <a:gd name="connsiteX5" fmla="*/ 1636655 w 1636954"/>
              <a:gd name="connsiteY5" fmla="*/ 1051539 h 1134666"/>
              <a:gd name="connsiteX6" fmla="*/ 1628342 w 1636954"/>
              <a:gd name="connsiteY6" fmla="*/ 1009975 h 1134666"/>
              <a:gd name="connsiteX7" fmla="*/ 1603404 w 1636954"/>
              <a:gd name="connsiteY7" fmla="*/ 935161 h 1134666"/>
              <a:gd name="connsiteX8" fmla="*/ 1595091 w 1636954"/>
              <a:gd name="connsiteY8" fmla="*/ 910222 h 1134666"/>
              <a:gd name="connsiteX9" fmla="*/ 1561840 w 1636954"/>
              <a:gd name="connsiteY9" fmla="*/ 860346 h 1134666"/>
              <a:gd name="connsiteX10" fmla="*/ 1553527 w 1636954"/>
              <a:gd name="connsiteY10" fmla="*/ 835408 h 1134666"/>
              <a:gd name="connsiteX11" fmla="*/ 1545215 w 1636954"/>
              <a:gd name="connsiteY11" fmla="*/ 802157 h 1134666"/>
              <a:gd name="connsiteX12" fmla="*/ 1528589 w 1636954"/>
              <a:gd name="connsiteY12" fmla="*/ 785531 h 1134666"/>
              <a:gd name="connsiteX13" fmla="*/ 1520277 w 1636954"/>
              <a:gd name="connsiteY13" fmla="*/ 760593 h 1134666"/>
              <a:gd name="connsiteX14" fmla="*/ 1478713 w 1636954"/>
              <a:gd name="connsiteY14" fmla="*/ 735655 h 1134666"/>
              <a:gd name="connsiteX15" fmla="*/ 1428837 w 1636954"/>
              <a:gd name="connsiteY15" fmla="*/ 669153 h 1134666"/>
              <a:gd name="connsiteX16" fmla="*/ 1403898 w 1636954"/>
              <a:gd name="connsiteY16" fmla="*/ 627590 h 1134666"/>
              <a:gd name="connsiteX17" fmla="*/ 1370647 w 1636954"/>
              <a:gd name="connsiteY17" fmla="*/ 586026 h 1134666"/>
              <a:gd name="connsiteX18" fmla="*/ 1345709 w 1636954"/>
              <a:gd name="connsiteY18" fmla="*/ 577713 h 1134666"/>
              <a:gd name="connsiteX19" fmla="*/ 1304146 w 1636954"/>
              <a:gd name="connsiteY19" fmla="*/ 544462 h 1134666"/>
              <a:gd name="connsiteX20" fmla="*/ 1287520 w 1636954"/>
              <a:gd name="connsiteY20" fmla="*/ 527837 h 1134666"/>
              <a:gd name="connsiteX21" fmla="*/ 1237644 w 1636954"/>
              <a:gd name="connsiteY21" fmla="*/ 494586 h 1134666"/>
              <a:gd name="connsiteX22" fmla="*/ 1221018 w 1636954"/>
              <a:gd name="connsiteY22" fmla="*/ 477961 h 1134666"/>
              <a:gd name="connsiteX23" fmla="*/ 1196080 w 1636954"/>
              <a:gd name="connsiteY23" fmla="*/ 469648 h 1134666"/>
              <a:gd name="connsiteX24" fmla="*/ 1146204 w 1636954"/>
              <a:gd name="connsiteY24" fmla="*/ 411459 h 1134666"/>
              <a:gd name="connsiteX25" fmla="*/ 1137891 w 1636954"/>
              <a:gd name="connsiteY25" fmla="*/ 386521 h 1134666"/>
              <a:gd name="connsiteX26" fmla="*/ 1104640 w 1636954"/>
              <a:gd name="connsiteY26" fmla="*/ 353270 h 1134666"/>
              <a:gd name="connsiteX27" fmla="*/ 1079702 w 1636954"/>
              <a:gd name="connsiteY27" fmla="*/ 303393 h 1134666"/>
              <a:gd name="connsiteX28" fmla="*/ 1029826 w 1636954"/>
              <a:gd name="connsiteY28" fmla="*/ 286768 h 1134666"/>
              <a:gd name="connsiteX29" fmla="*/ 988262 w 1636954"/>
              <a:gd name="connsiteY29" fmla="*/ 253517 h 1134666"/>
              <a:gd name="connsiteX30" fmla="*/ 971637 w 1636954"/>
              <a:gd name="connsiteY30" fmla="*/ 236891 h 1134666"/>
              <a:gd name="connsiteX31" fmla="*/ 946698 w 1636954"/>
              <a:gd name="connsiteY31" fmla="*/ 187015 h 1134666"/>
              <a:gd name="connsiteX32" fmla="*/ 921760 w 1636954"/>
              <a:gd name="connsiteY32" fmla="*/ 178702 h 1134666"/>
              <a:gd name="connsiteX33" fmla="*/ 896822 w 1636954"/>
              <a:gd name="connsiteY33" fmla="*/ 162077 h 1134666"/>
              <a:gd name="connsiteX34" fmla="*/ 846946 w 1636954"/>
              <a:gd name="connsiteY34" fmla="*/ 145451 h 1134666"/>
              <a:gd name="connsiteX35" fmla="*/ 805382 w 1636954"/>
              <a:gd name="connsiteY35" fmla="*/ 112201 h 1134666"/>
              <a:gd name="connsiteX36" fmla="*/ 722255 w 1636954"/>
              <a:gd name="connsiteY36" fmla="*/ 87262 h 1134666"/>
              <a:gd name="connsiteX37" fmla="*/ 672378 w 1636954"/>
              <a:gd name="connsiteY37" fmla="*/ 70637 h 1134666"/>
              <a:gd name="connsiteX38" fmla="*/ 605877 w 1636954"/>
              <a:gd name="connsiteY38" fmla="*/ 54011 h 1134666"/>
              <a:gd name="connsiteX39" fmla="*/ 572626 w 1636954"/>
              <a:gd name="connsiteY39" fmla="*/ 45699 h 1134666"/>
              <a:gd name="connsiteX40" fmla="*/ 522749 w 1636954"/>
              <a:gd name="connsiteY40" fmla="*/ 29073 h 1134666"/>
              <a:gd name="connsiteX41" fmla="*/ 497811 w 1636954"/>
              <a:gd name="connsiteY41" fmla="*/ 20761 h 1134666"/>
              <a:gd name="connsiteX42" fmla="*/ 422997 w 1636954"/>
              <a:gd name="connsiteY42" fmla="*/ 12448 h 1134666"/>
              <a:gd name="connsiteX43" fmla="*/ 240117 w 1636954"/>
              <a:gd name="connsiteY43" fmla="*/ 12448 h 1134666"/>
              <a:gd name="connsiteX44" fmla="*/ 215178 w 1636954"/>
              <a:gd name="connsiteY44" fmla="*/ 20761 h 1134666"/>
              <a:gd name="connsiteX45" fmla="*/ 165302 w 1636954"/>
              <a:gd name="connsiteY45" fmla="*/ 29073 h 1134666"/>
              <a:gd name="connsiteX46" fmla="*/ 115426 w 1636954"/>
              <a:gd name="connsiteY46" fmla="*/ 45699 h 1134666"/>
              <a:gd name="connsiteX47" fmla="*/ 98800 w 1636954"/>
              <a:gd name="connsiteY47" fmla="*/ 62324 h 1134666"/>
              <a:gd name="connsiteX48" fmla="*/ 48924 w 1636954"/>
              <a:gd name="connsiteY48" fmla="*/ 78950 h 1134666"/>
              <a:gd name="connsiteX49" fmla="*/ 23986 w 1636954"/>
              <a:gd name="connsiteY49" fmla="*/ 87262 h 1134666"/>
              <a:gd name="connsiteX50" fmla="*/ 7360 w 1636954"/>
              <a:gd name="connsiteY50" fmla="*/ 103888 h 1134666"/>
              <a:gd name="connsiteX51" fmla="*/ 32298 w 1636954"/>
              <a:gd name="connsiteY51" fmla="*/ 253517 h 1134666"/>
              <a:gd name="connsiteX52" fmla="*/ 40611 w 1636954"/>
              <a:gd name="connsiteY52" fmla="*/ 278455 h 1134666"/>
              <a:gd name="connsiteX53" fmla="*/ 48924 w 1636954"/>
              <a:gd name="connsiteY53" fmla="*/ 311706 h 1134666"/>
              <a:gd name="connsiteX54" fmla="*/ 82175 w 1636954"/>
              <a:gd name="connsiteY54" fmla="*/ 353270 h 1134666"/>
              <a:gd name="connsiteX55" fmla="*/ 98800 w 1636954"/>
              <a:gd name="connsiteY55" fmla="*/ 378208 h 1134666"/>
              <a:gd name="connsiteX56" fmla="*/ 173615 w 1636954"/>
              <a:gd name="connsiteY56" fmla="*/ 428084 h 1134666"/>
              <a:gd name="connsiteX57" fmla="*/ 198553 w 1636954"/>
              <a:gd name="connsiteY57" fmla="*/ 444710 h 1134666"/>
              <a:gd name="connsiteX58" fmla="*/ 231804 w 1636954"/>
              <a:gd name="connsiteY58" fmla="*/ 486273 h 1134666"/>
              <a:gd name="connsiteX59" fmla="*/ 256742 w 1636954"/>
              <a:gd name="connsiteY59" fmla="*/ 494586 h 1134666"/>
              <a:gd name="connsiteX60" fmla="*/ 273367 w 1636954"/>
              <a:gd name="connsiteY60" fmla="*/ 519524 h 1134666"/>
              <a:gd name="connsiteX61" fmla="*/ 298306 w 1636954"/>
              <a:gd name="connsiteY61" fmla="*/ 527837 h 1134666"/>
              <a:gd name="connsiteX62" fmla="*/ 323244 w 1636954"/>
              <a:gd name="connsiteY62" fmla="*/ 544462 h 1134666"/>
              <a:gd name="connsiteX63" fmla="*/ 356495 w 1636954"/>
              <a:gd name="connsiteY63" fmla="*/ 577713 h 1134666"/>
              <a:gd name="connsiteX64" fmla="*/ 406371 w 1636954"/>
              <a:gd name="connsiteY64" fmla="*/ 602651 h 1134666"/>
              <a:gd name="connsiteX65" fmla="*/ 422997 w 1636954"/>
              <a:gd name="connsiteY65" fmla="*/ 619277 h 1134666"/>
              <a:gd name="connsiteX66" fmla="*/ 447935 w 1636954"/>
              <a:gd name="connsiteY66" fmla="*/ 627590 h 1134666"/>
              <a:gd name="connsiteX67" fmla="*/ 472873 w 1636954"/>
              <a:gd name="connsiteY67" fmla="*/ 644215 h 1134666"/>
              <a:gd name="connsiteX68" fmla="*/ 489498 w 1636954"/>
              <a:gd name="connsiteY68" fmla="*/ 660841 h 1134666"/>
              <a:gd name="connsiteX69" fmla="*/ 514437 w 1636954"/>
              <a:gd name="connsiteY69" fmla="*/ 669153 h 1134666"/>
              <a:gd name="connsiteX70" fmla="*/ 531062 w 1636954"/>
              <a:gd name="connsiteY70" fmla="*/ 685779 h 1134666"/>
              <a:gd name="connsiteX71" fmla="*/ 580938 w 1636954"/>
              <a:gd name="connsiteY71" fmla="*/ 702404 h 1134666"/>
              <a:gd name="connsiteX72" fmla="*/ 597564 w 1636954"/>
              <a:gd name="connsiteY72" fmla="*/ 719030 h 1134666"/>
              <a:gd name="connsiteX73" fmla="*/ 647440 w 1636954"/>
              <a:gd name="connsiteY73" fmla="*/ 735655 h 1134666"/>
              <a:gd name="connsiteX74" fmla="*/ 672378 w 1636954"/>
              <a:gd name="connsiteY74" fmla="*/ 743968 h 1134666"/>
              <a:gd name="connsiteX75" fmla="*/ 697317 w 1636954"/>
              <a:gd name="connsiteY75" fmla="*/ 752281 h 1134666"/>
              <a:gd name="connsiteX76" fmla="*/ 747193 w 1636954"/>
              <a:gd name="connsiteY76" fmla="*/ 777219 h 1134666"/>
              <a:gd name="connsiteX77" fmla="*/ 772131 w 1636954"/>
              <a:gd name="connsiteY77" fmla="*/ 793844 h 1134666"/>
              <a:gd name="connsiteX78" fmla="*/ 788757 w 1636954"/>
              <a:gd name="connsiteY78" fmla="*/ 810470 h 1134666"/>
              <a:gd name="connsiteX79" fmla="*/ 813695 w 1636954"/>
              <a:gd name="connsiteY79" fmla="*/ 818782 h 1134666"/>
              <a:gd name="connsiteX80" fmla="*/ 855258 w 1636954"/>
              <a:gd name="connsiteY80" fmla="*/ 852033 h 1134666"/>
              <a:gd name="connsiteX81" fmla="*/ 880197 w 1636954"/>
              <a:gd name="connsiteY81" fmla="*/ 860346 h 1134666"/>
              <a:gd name="connsiteX82" fmla="*/ 930073 w 1636954"/>
              <a:gd name="connsiteY82" fmla="*/ 893597 h 1134666"/>
              <a:gd name="connsiteX83" fmla="*/ 979949 w 1636954"/>
              <a:gd name="connsiteY83" fmla="*/ 910222 h 1134666"/>
              <a:gd name="connsiteX84" fmla="*/ 996575 w 1636954"/>
              <a:gd name="connsiteY84" fmla="*/ 926848 h 1134666"/>
              <a:gd name="connsiteX85" fmla="*/ 1021513 w 1636954"/>
              <a:gd name="connsiteY85" fmla="*/ 935161 h 1134666"/>
              <a:gd name="connsiteX86" fmla="*/ 1079702 w 1636954"/>
              <a:gd name="connsiteY86" fmla="*/ 951786 h 1134666"/>
              <a:gd name="connsiteX87" fmla="*/ 1129578 w 1636954"/>
              <a:gd name="connsiteY87" fmla="*/ 985037 h 1134666"/>
              <a:gd name="connsiteX88" fmla="*/ 1154517 w 1636954"/>
              <a:gd name="connsiteY88" fmla="*/ 1001662 h 1134666"/>
              <a:gd name="connsiteX89" fmla="*/ 1204393 w 1636954"/>
              <a:gd name="connsiteY89" fmla="*/ 1018288 h 1134666"/>
              <a:gd name="connsiteX90" fmla="*/ 1229331 w 1636954"/>
              <a:gd name="connsiteY90" fmla="*/ 1026601 h 1134666"/>
              <a:gd name="connsiteX91" fmla="*/ 1245957 w 1636954"/>
              <a:gd name="connsiteY91" fmla="*/ 1043226 h 1134666"/>
              <a:gd name="connsiteX92" fmla="*/ 1295833 w 1636954"/>
              <a:gd name="connsiteY92" fmla="*/ 1059851 h 1134666"/>
              <a:gd name="connsiteX93" fmla="*/ 1387273 w 1636954"/>
              <a:gd name="connsiteY93" fmla="*/ 1093102 h 1134666"/>
              <a:gd name="connsiteX94" fmla="*/ 1495338 w 1636954"/>
              <a:gd name="connsiteY94" fmla="*/ 1118041 h 1134666"/>
              <a:gd name="connsiteX95" fmla="*/ 1536902 w 1636954"/>
              <a:gd name="connsiteY95" fmla="*/ 1118041 h 113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636954" h="1134666">
                <a:moveTo>
                  <a:pt x="1420524" y="1134666"/>
                </a:moveTo>
                <a:cubicBezTo>
                  <a:pt x="1442691" y="1131895"/>
                  <a:pt x="1465182" y="1131034"/>
                  <a:pt x="1487026" y="1126353"/>
                </a:cubicBezTo>
                <a:cubicBezTo>
                  <a:pt x="1504162" y="1122681"/>
                  <a:pt x="1519485" y="1111663"/>
                  <a:pt x="1536902" y="1109728"/>
                </a:cubicBezTo>
                <a:lnTo>
                  <a:pt x="1611717" y="1101415"/>
                </a:lnTo>
                <a:cubicBezTo>
                  <a:pt x="1614488" y="1093102"/>
                  <a:pt x="1616110" y="1084314"/>
                  <a:pt x="1620029" y="1076477"/>
                </a:cubicBezTo>
                <a:cubicBezTo>
                  <a:pt x="1624497" y="1067541"/>
                  <a:pt x="1635416" y="1061453"/>
                  <a:pt x="1636655" y="1051539"/>
                </a:cubicBezTo>
                <a:cubicBezTo>
                  <a:pt x="1638408" y="1037519"/>
                  <a:pt x="1632060" y="1023606"/>
                  <a:pt x="1628342" y="1009975"/>
                </a:cubicBezTo>
                <a:cubicBezTo>
                  <a:pt x="1628336" y="1009953"/>
                  <a:pt x="1607564" y="947641"/>
                  <a:pt x="1603404" y="935161"/>
                </a:cubicBezTo>
                <a:cubicBezTo>
                  <a:pt x="1600633" y="926848"/>
                  <a:pt x="1599952" y="917513"/>
                  <a:pt x="1595091" y="910222"/>
                </a:cubicBezTo>
                <a:cubicBezTo>
                  <a:pt x="1584007" y="893597"/>
                  <a:pt x="1568159" y="879302"/>
                  <a:pt x="1561840" y="860346"/>
                </a:cubicBezTo>
                <a:cubicBezTo>
                  <a:pt x="1559069" y="852033"/>
                  <a:pt x="1555934" y="843833"/>
                  <a:pt x="1553527" y="835408"/>
                </a:cubicBezTo>
                <a:cubicBezTo>
                  <a:pt x="1550388" y="824423"/>
                  <a:pt x="1550324" y="812376"/>
                  <a:pt x="1545215" y="802157"/>
                </a:cubicBezTo>
                <a:cubicBezTo>
                  <a:pt x="1541710" y="795147"/>
                  <a:pt x="1534131" y="791073"/>
                  <a:pt x="1528589" y="785531"/>
                </a:cubicBezTo>
                <a:cubicBezTo>
                  <a:pt x="1525818" y="777218"/>
                  <a:pt x="1524785" y="768107"/>
                  <a:pt x="1520277" y="760593"/>
                </a:cubicBezTo>
                <a:cubicBezTo>
                  <a:pt x="1508867" y="741576"/>
                  <a:pt x="1498327" y="742193"/>
                  <a:pt x="1478713" y="735655"/>
                </a:cubicBezTo>
                <a:cubicBezTo>
                  <a:pt x="1459017" y="715960"/>
                  <a:pt x="1438239" y="697357"/>
                  <a:pt x="1428837" y="669153"/>
                </a:cubicBezTo>
                <a:cubicBezTo>
                  <a:pt x="1414399" y="625841"/>
                  <a:pt x="1429982" y="660195"/>
                  <a:pt x="1403898" y="627590"/>
                </a:cubicBezTo>
                <a:cubicBezTo>
                  <a:pt x="1393439" y="614516"/>
                  <a:pt x="1386091" y="595292"/>
                  <a:pt x="1370647" y="586026"/>
                </a:cubicBezTo>
                <a:cubicBezTo>
                  <a:pt x="1363133" y="581518"/>
                  <a:pt x="1354022" y="580484"/>
                  <a:pt x="1345709" y="577713"/>
                </a:cubicBezTo>
                <a:cubicBezTo>
                  <a:pt x="1312599" y="528046"/>
                  <a:pt x="1348758" y="571229"/>
                  <a:pt x="1304146" y="544462"/>
                </a:cubicBezTo>
                <a:cubicBezTo>
                  <a:pt x="1297426" y="540430"/>
                  <a:pt x="1293790" y="532539"/>
                  <a:pt x="1287520" y="527837"/>
                </a:cubicBezTo>
                <a:cubicBezTo>
                  <a:pt x="1271535" y="515848"/>
                  <a:pt x="1251773" y="508714"/>
                  <a:pt x="1237644" y="494586"/>
                </a:cubicBezTo>
                <a:cubicBezTo>
                  <a:pt x="1232102" y="489044"/>
                  <a:pt x="1227738" y="481993"/>
                  <a:pt x="1221018" y="477961"/>
                </a:cubicBezTo>
                <a:cubicBezTo>
                  <a:pt x="1213504" y="473453"/>
                  <a:pt x="1204393" y="472419"/>
                  <a:pt x="1196080" y="469648"/>
                </a:cubicBezTo>
                <a:cubicBezTo>
                  <a:pt x="1175626" y="449194"/>
                  <a:pt x="1158865" y="436780"/>
                  <a:pt x="1146204" y="411459"/>
                </a:cubicBezTo>
                <a:cubicBezTo>
                  <a:pt x="1142285" y="403622"/>
                  <a:pt x="1142984" y="393651"/>
                  <a:pt x="1137891" y="386521"/>
                </a:cubicBezTo>
                <a:cubicBezTo>
                  <a:pt x="1128780" y="373766"/>
                  <a:pt x="1104640" y="353270"/>
                  <a:pt x="1104640" y="353270"/>
                </a:cubicBezTo>
                <a:cubicBezTo>
                  <a:pt x="1100111" y="339683"/>
                  <a:pt x="1093272" y="311874"/>
                  <a:pt x="1079702" y="303393"/>
                </a:cubicBezTo>
                <a:cubicBezTo>
                  <a:pt x="1064841" y="294105"/>
                  <a:pt x="1029826" y="286768"/>
                  <a:pt x="1029826" y="286768"/>
                </a:cubicBezTo>
                <a:cubicBezTo>
                  <a:pt x="989678" y="246620"/>
                  <a:pt x="1040700" y="295468"/>
                  <a:pt x="988262" y="253517"/>
                </a:cubicBezTo>
                <a:cubicBezTo>
                  <a:pt x="982142" y="248621"/>
                  <a:pt x="977179" y="242433"/>
                  <a:pt x="971637" y="236891"/>
                </a:cubicBezTo>
                <a:cubicBezTo>
                  <a:pt x="966160" y="220462"/>
                  <a:pt x="961348" y="198735"/>
                  <a:pt x="946698" y="187015"/>
                </a:cubicBezTo>
                <a:cubicBezTo>
                  <a:pt x="939856" y="181541"/>
                  <a:pt x="929597" y="182621"/>
                  <a:pt x="921760" y="178702"/>
                </a:cubicBezTo>
                <a:cubicBezTo>
                  <a:pt x="912824" y="174234"/>
                  <a:pt x="905951" y="166135"/>
                  <a:pt x="896822" y="162077"/>
                </a:cubicBezTo>
                <a:cubicBezTo>
                  <a:pt x="880808" y="154959"/>
                  <a:pt x="846946" y="145451"/>
                  <a:pt x="846946" y="145451"/>
                </a:cubicBezTo>
                <a:cubicBezTo>
                  <a:pt x="833127" y="131633"/>
                  <a:pt x="824257" y="120590"/>
                  <a:pt x="805382" y="112201"/>
                </a:cubicBezTo>
                <a:cubicBezTo>
                  <a:pt x="764690" y="94115"/>
                  <a:pt x="759454" y="98422"/>
                  <a:pt x="722255" y="87262"/>
                </a:cubicBezTo>
                <a:cubicBezTo>
                  <a:pt x="705469" y="82226"/>
                  <a:pt x="689563" y="74074"/>
                  <a:pt x="672378" y="70637"/>
                </a:cubicBezTo>
                <a:cubicBezTo>
                  <a:pt x="587855" y="53732"/>
                  <a:pt x="665533" y="71055"/>
                  <a:pt x="605877" y="54011"/>
                </a:cubicBezTo>
                <a:cubicBezTo>
                  <a:pt x="594892" y="50872"/>
                  <a:pt x="583569" y="48982"/>
                  <a:pt x="572626" y="45699"/>
                </a:cubicBezTo>
                <a:cubicBezTo>
                  <a:pt x="555840" y="40663"/>
                  <a:pt x="539375" y="34615"/>
                  <a:pt x="522749" y="29073"/>
                </a:cubicBezTo>
                <a:cubicBezTo>
                  <a:pt x="514436" y="26302"/>
                  <a:pt x="506520" y="21729"/>
                  <a:pt x="497811" y="20761"/>
                </a:cubicBezTo>
                <a:lnTo>
                  <a:pt x="422997" y="12448"/>
                </a:lnTo>
                <a:cubicBezTo>
                  <a:pt x="345518" y="-6922"/>
                  <a:pt x="382643" y="-1126"/>
                  <a:pt x="240117" y="12448"/>
                </a:cubicBezTo>
                <a:cubicBezTo>
                  <a:pt x="231394" y="13279"/>
                  <a:pt x="223732" y="18860"/>
                  <a:pt x="215178" y="20761"/>
                </a:cubicBezTo>
                <a:cubicBezTo>
                  <a:pt x="198725" y="24417"/>
                  <a:pt x="181927" y="26302"/>
                  <a:pt x="165302" y="29073"/>
                </a:cubicBezTo>
                <a:cubicBezTo>
                  <a:pt x="148677" y="34615"/>
                  <a:pt x="127818" y="33308"/>
                  <a:pt x="115426" y="45699"/>
                </a:cubicBezTo>
                <a:cubicBezTo>
                  <a:pt x="109884" y="51241"/>
                  <a:pt x="105810" y="58819"/>
                  <a:pt x="98800" y="62324"/>
                </a:cubicBezTo>
                <a:cubicBezTo>
                  <a:pt x="83125" y="70161"/>
                  <a:pt x="65549" y="73408"/>
                  <a:pt x="48924" y="78950"/>
                </a:cubicBezTo>
                <a:lnTo>
                  <a:pt x="23986" y="87262"/>
                </a:lnTo>
                <a:cubicBezTo>
                  <a:pt x="18444" y="92804"/>
                  <a:pt x="7795" y="96062"/>
                  <a:pt x="7360" y="103888"/>
                </a:cubicBezTo>
                <a:cubicBezTo>
                  <a:pt x="411" y="228961"/>
                  <a:pt x="-12957" y="208259"/>
                  <a:pt x="32298" y="253517"/>
                </a:cubicBezTo>
                <a:cubicBezTo>
                  <a:pt x="35069" y="261830"/>
                  <a:pt x="38204" y="270030"/>
                  <a:pt x="40611" y="278455"/>
                </a:cubicBezTo>
                <a:cubicBezTo>
                  <a:pt x="43750" y="289440"/>
                  <a:pt x="44424" y="301205"/>
                  <a:pt x="48924" y="311706"/>
                </a:cubicBezTo>
                <a:cubicBezTo>
                  <a:pt x="60733" y="339261"/>
                  <a:pt x="65673" y="332643"/>
                  <a:pt x="82175" y="353270"/>
                </a:cubicBezTo>
                <a:cubicBezTo>
                  <a:pt x="88416" y="361071"/>
                  <a:pt x="91281" y="371629"/>
                  <a:pt x="98800" y="378208"/>
                </a:cubicBezTo>
                <a:cubicBezTo>
                  <a:pt x="98804" y="378212"/>
                  <a:pt x="161143" y="419769"/>
                  <a:pt x="173615" y="428084"/>
                </a:cubicBezTo>
                <a:lnTo>
                  <a:pt x="198553" y="444710"/>
                </a:lnTo>
                <a:cubicBezTo>
                  <a:pt x="206106" y="456039"/>
                  <a:pt x="218641" y="478375"/>
                  <a:pt x="231804" y="486273"/>
                </a:cubicBezTo>
                <a:cubicBezTo>
                  <a:pt x="239318" y="490781"/>
                  <a:pt x="248429" y="491815"/>
                  <a:pt x="256742" y="494586"/>
                </a:cubicBezTo>
                <a:cubicBezTo>
                  <a:pt x="262284" y="502899"/>
                  <a:pt x="265566" y="513283"/>
                  <a:pt x="273367" y="519524"/>
                </a:cubicBezTo>
                <a:cubicBezTo>
                  <a:pt x="280210" y="524998"/>
                  <a:pt x="290468" y="523918"/>
                  <a:pt x="298306" y="527837"/>
                </a:cubicBezTo>
                <a:cubicBezTo>
                  <a:pt x="307242" y="532305"/>
                  <a:pt x="315659" y="537960"/>
                  <a:pt x="323244" y="544462"/>
                </a:cubicBezTo>
                <a:cubicBezTo>
                  <a:pt x="335145" y="554663"/>
                  <a:pt x="341625" y="572756"/>
                  <a:pt x="356495" y="577713"/>
                </a:cubicBezTo>
                <a:cubicBezTo>
                  <a:pt x="382834" y="586493"/>
                  <a:pt x="383351" y="584235"/>
                  <a:pt x="406371" y="602651"/>
                </a:cubicBezTo>
                <a:cubicBezTo>
                  <a:pt x="412491" y="607547"/>
                  <a:pt x="416276" y="615245"/>
                  <a:pt x="422997" y="619277"/>
                </a:cubicBezTo>
                <a:cubicBezTo>
                  <a:pt x="430511" y="623785"/>
                  <a:pt x="440098" y="623671"/>
                  <a:pt x="447935" y="627590"/>
                </a:cubicBezTo>
                <a:cubicBezTo>
                  <a:pt x="456871" y="632058"/>
                  <a:pt x="465072" y="637974"/>
                  <a:pt x="472873" y="644215"/>
                </a:cubicBezTo>
                <a:cubicBezTo>
                  <a:pt x="478993" y="649111"/>
                  <a:pt x="482778" y="656809"/>
                  <a:pt x="489498" y="660841"/>
                </a:cubicBezTo>
                <a:cubicBezTo>
                  <a:pt x="497012" y="665349"/>
                  <a:pt x="506124" y="666382"/>
                  <a:pt x="514437" y="669153"/>
                </a:cubicBezTo>
                <a:cubicBezTo>
                  <a:pt x="519979" y="674695"/>
                  <a:pt x="524052" y="682274"/>
                  <a:pt x="531062" y="685779"/>
                </a:cubicBezTo>
                <a:cubicBezTo>
                  <a:pt x="546736" y="693616"/>
                  <a:pt x="580938" y="702404"/>
                  <a:pt x="580938" y="702404"/>
                </a:cubicBezTo>
                <a:cubicBezTo>
                  <a:pt x="586480" y="707946"/>
                  <a:pt x="590554" y="715525"/>
                  <a:pt x="597564" y="719030"/>
                </a:cubicBezTo>
                <a:cubicBezTo>
                  <a:pt x="613238" y="726867"/>
                  <a:pt x="630815" y="730113"/>
                  <a:pt x="647440" y="735655"/>
                </a:cubicBezTo>
                <a:lnTo>
                  <a:pt x="672378" y="743968"/>
                </a:lnTo>
                <a:cubicBezTo>
                  <a:pt x="680691" y="746739"/>
                  <a:pt x="690026" y="747420"/>
                  <a:pt x="697317" y="752281"/>
                </a:cubicBezTo>
                <a:cubicBezTo>
                  <a:pt x="768785" y="799926"/>
                  <a:pt x="678361" y="742803"/>
                  <a:pt x="747193" y="777219"/>
                </a:cubicBezTo>
                <a:cubicBezTo>
                  <a:pt x="756129" y="781687"/>
                  <a:pt x="764330" y="787603"/>
                  <a:pt x="772131" y="793844"/>
                </a:cubicBezTo>
                <a:cubicBezTo>
                  <a:pt x="778251" y="798740"/>
                  <a:pt x="782036" y="806438"/>
                  <a:pt x="788757" y="810470"/>
                </a:cubicBezTo>
                <a:cubicBezTo>
                  <a:pt x="796271" y="814978"/>
                  <a:pt x="805382" y="816011"/>
                  <a:pt x="813695" y="818782"/>
                </a:cubicBezTo>
                <a:cubicBezTo>
                  <a:pt x="829159" y="834247"/>
                  <a:pt x="834284" y="841546"/>
                  <a:pt x="855258" y="852033"/>
                </a:cubicBezTo>
                <a:cubicBezTo>
                  <a:pt x="863096" y="855952"/>
                  <a:pt x="872537" y="856090"/>
                  <a:pt x="880197" y="860346"/>
                </a:cubicBezTo>
                <a:cubicBezTo>
                  <a:pt x="897664" y="870050"/>
                  <a:pt x="911117" y="887278"/>
                  <a:pt x="930073" y="893597"/>
                </a:cubicBezTo>
                <a:lnTo>
                  <a:pt x="979949" y="910222"/>
                </a:lnTo>
                <a:cubicBezTo>
                  <a:pt x="985491" y="915764"/>
                  <a:pt x="989854" y="922816"/>
                  <a:pt x="996575" y="926848"/>
                </a:cubicBezTo>
                <a:cubicBezTo>
                  <a:pt x="1004089" y="931356"/>
                  <a:pt x="1013088" y="932754"/>
                  <a:pt x="1021513" y="935161"/>
                </a:cubicBezTo>
                <a:cubicBezTo>
                  <a:pt x="1030381" y="937695"/>
                  <a:pt x="1069146" y="945922"/>
                  <a:pt x="1079702" y="951786"/>
                </a:cubicBezTo>
                <a:cubicBezTo>
                  <a:pt x="1097169" y="961490"/>
                  <a:pt x="1112953" y="973954"/>
                  <a:pt x="1129578" y="985037"/>
                </a:cubicBezTo>
                <a:cubicBezTo>
                  <a:pt x="1137891" y="990579"/>
                  <a:pt x="1145039" y="998503"/>
                  <a:pt x="1154517" y="1001662"/>
                </a:cubicBezTo>
                <a:lnTo>
                  <a:pt x="1204393" y="1018288"/>
                </a:lnTo>
                <a:lnTo>
                  <a:pt x="1229331" y="1026601"/>
                </a:lnTo>
                <a:cubicBezTo>
                  <a:pt x="1234873" y="1032143"/>
                  <a:pt x="1238947" y="1039721"/>
                  <a:pt x="1245957" y="1043226"/>
                </a:cubicBezTo>
                <a:cubicBezTo>
                  <a:pt x="1261632" y="1051063"/>
                  <a:pt x="1295833" y="1059851"/>
                  <a:pt x="1295833" y="1059851"/>
                </a:cubicBezTo>
                <a:cubicBezTo>
                  <a:pt x="1348113" y="1094706"/>
                  <a:pt x="1292026" y="1061352"/>
                  <a:pt x="1387273" y="1093102"/>
                </a:cubicBezTo>
                <a:cubicBezTo>
                  <a:pt x="1421954" y="1104663"/>
                  <a:pt x="1458650" y="1118041"/>
                  <a:pt x="1495338" y="1118041"/>
                </a:cubicBezTo>
                <a:lnTo>
                  <a:pt x="1536902" y="1118041"/>
                </a:ln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2086495" y="1172095"/>
            <a:ext cx="5070763" cy="4197927"/>
          </a:xfrm>
          <a:custGeom>
            <a:avLst/>
            <a:gdLst>
              <a:gd name="connsiteX0" fmla="*/ 8312 w 5070763"/>
              <a:gd name="connsiteY0" fmla="*/ 0 h 4197927"/>
              <a:gd name="connsiteX1" fmla="*/ 16625 w 5070763"/>
              <a:gd name="connsiteY1" fmla="*/ 41563 h 4197927"/>
              <a:gd name="connsiteX2" fmla="*/ 0 w 5070763"/>
              <a:gd name="connsiteY2" fmla="*/ 149629 h 4197927"/>
              <a:gd name="connsiteX3" fmla="*/ 8312 w 5070763"/>
              <a:gd name="connsiteY3" fmla="*/ 224443 h 4197927"/>
              <a:gd name="connsiteX4" fmla="*/ 16625 w 5070763"/>
              <a:gd name="connsiteY4" fmla="*/ 249381 h 4197927"/>
              <a:gd name="connsiteX5" fmla="*/ 41563 w 5070763"/>
              <a:gd name="connsiteY5" fmla="*/ 257694 h 4197927"/>
              <a:gd name="connsiteX6" fmla="*/ 108065 w 5070763"/>
              <a:gd name="connsiteY6" fmla="*/ 307570 h 4197927"/>
              <a:gd name="connsiteX7" fmla="*/ 133003 w 5070763"/>
              <a:gd name="connsiteY7" fmla="*/ 315883 h 4197927"/>
              <a:gd name="connsiteX8" fmla="*/ 199505 w 5070763"/>
              <a:gd name="connsiteY8" fmla="*/ 365760 h 4197927"/>
              <a:gd name="connsiteX9" fmla="*/ 249381 w 5070763"/>
              <a:gd name="connsiteY9" fmla="*/ 399010 h 4197927"/>
              <a:gd name="connsiteX10" fmla="*/ 274320 w 5070763"/>
              <a:gd name="connsiteY10" fmla="*/ 415636 h 4197927"/>
              <a:gd name="connsiteX11" fmla="*/ 357447 w 5070763"/>
              <a:gd name="connsiteY11" fmla="*/ 432261 h 4197927"/>
              <a:gd name="connsiteX12" fmla="*/ 423949 w 5070763"/>
              <a:gd name="connsiteY12" fmla="*/ 448887 h 4197927"/>
              <a:gd name="connsiteX13" fmla="*/ 540327 w 5070763"/>
              <a:gd name="connsiteY13" fmla="*/ 465512 h 4197927"/>
              <a:gd name="connsiteX14" fmla="*/ 681643 w 5070763"/>
              <a:gd name="connsiteY14" fmla="*/ 482138 h 4197927"/>
              <a:gd name="connsiteX15" fmla="*/ 706581 w 5070763"/>
              <a:gd name="connsiteY15" fmla="*/ 490450 h 4197927"/>
              <a:gd name="connsiteX16" fmla="*/ 739832 w 5070763"/>
              <a:gd name="connsiteY16" fmla="*/ 498763 h 4197927"/>
              <a:gd name="connsiteX17" fmla="*/ 897774 w 5070763"/>
              <a:gd name="connsiteY17" fmla="*/ 515389 h 4197927"/>
              <a:gd name="connsiteX18" fmla="*/ 980901 w 5070763"/>
              <a:gd name="connsiteY18" fmla="*/ 532014 h 4197927"/>
              <a:gd name="connsiteX19" fmla="*/ 1022465 w 5070763"/>
              <a:gd name="connsiteY19" fmla="*/ 540327 h 4197927"/>
              <a:gd name="connsiteX20" fmla="*/ 1138843 w 5070763"/>
              <a:gd name="connsiteY20" fmla="*/ 548640 h 4197927"/>
              <a:gd name="connsiteX21" fmla="*/ 1172094 w 5070763"/>
              <a:gd name="connsiteY21" fmla="*/ 556952 h 4197927"/>
              <a:gd name="connsiteX22" fmla="*/ 1221970 w 5070763"/>
              <a:gd name="connsiteY22" fmla="*/ 565265 h 4197927"/>
              <a:gd name="connsiteX23" fmla="*/ 1238596 w 5070763"/>
              <a:gd name="connsiteY23" fmla="*/ 581890 h 4197927"/>
              <a:gd name="connsiteX24" fmla="*/ 1296785 w 5070763"/>
              <a:gd name="connsiteY24" fmla="*/ 598516 h 4197927"/>
              <a:gd name="connsiteX25" fmla="*/ 1288472 w 5070763"/>
              <a:gd name="connsiteY25" fmla="*/ 648392 h 4197927"/>
              <a:gd name="connsiteX26" fmla="*/ 1255221 w 5070763"/>
              <a:gd name="connsiteY26" fmla="*/ 656705 h 4197927"/>
              <a:gd name="connsiteX27" fmla="*/ 1271847 w 5070763"/>
              <a:gd name="connsiteY27" fmla="*/ 673330 h 4197927"/>
              <a:gd name="connsiteX28" fmla="*/ 1338349 w 5070763"/>
              <a:gd name="connsiteY28" fmla="*/ 681643 h 4197927"/>
              <a:gd name="connsiteX29" fmla="*/ 1346661 w 5070763"/>
              <a:gd name="connsiteY29" fmla="*/ 706581 h 4197927"/>
              <a:gd name="connsiteX30" fmla="*/ 1363287 w 5070763"/>
              <a:gd name="connsiteY30" fmla="*/ 731520 h 4197927"/>
              <a:gd name="connsiteX31" fmla="*/ 1379912 w 5070763"/>
              <a:gd name="connsiteY31" fmla="*/ 781396 h 4197927"/>
              <a:gd name="connsiteX32" fmla="*/ 1363287 w 5070763"/>
              <a:gd name="connsiteY32" fmla="*/ 839585 h 4197927"/>
              <a:gd name="connsiteX33" fmla="*/ 1338349 w 5070763"/>
              <a:gd name="connsiteY33" fmla="*/ 847898 h 4197927"/>
              <a:gd name="connsiteX34" fmla="*/ 1321723 w 5070763"/>
              <a:gd name="connsiteY34" fmla="*/ 864523 h 4197927"/>
              <a:gd name="connsiteX35" fmla="*/ 1296785 w 5070763"/>
              <a:gd name="connsiteY35" fmla="*/ 872836 h 4197927"/>
              <a:gd name="connsiteX36" fmla="*/ 1255221 w 5070763"/>
              <a:gd name="connsiteY36" fmla="*/ 906087 h 4197927"/>
              <a:gd name="connsiteX37" fmla="*/ 1213658 w 5070763"/>
              <a:gd name="connsiteY37" fmla="*/ 972589 h 4197927"/>
              <a:gd name="connsiteX38" fmla="*/ 1180407 w 5070763"/>
              <a:gd name="connsiteY38" fmla="*/ 1005840 h 4197927"/>
              <a:gd name="connsiteX39" fmla="*/ 1163781 w 5070763"/>
              <a:gd name="connsiteY39" fmla="*/ 1022465 h 4197927"/>
              <a:gd name="connsiteX40" fmla="*/ 1138843 w 5070763"/>
              <a:gd name="connsiteY40" fmla="*/ 1064029 h 4197927"/>
              <a:gd name="connsiteX41" fmla="*/ 1105592 w 5070763"/>
              <a:gd name="connsiteY41" fmla="*/ 1105592 h 4197927"/>
              <a:gd name="connsiteX42" fmla="*/ 1080654 w 5070763"/>
              <a:gd name="connsiteY42" fmla="*/ 1113905 h 4197927"/>
              <a:gd name="connsiteX43" fmla="*/ 1030778 w 5070763"/>
              <a:gd name="connsiteY43" fmla="*/ 1147156 h 4197927"/>
              <a:gd name="connsiteX44" fmla="*/ 1014152 w 5070763"/>
              <a:gd name="connsiteY44" fmla="*/ 1163781 h 4197927"/>
              <a:gd name="connsiteX45" fmla="*/ 964276 w 5070763"/>
              <a:gd name="connsiteY45" fmla="*/ 1180407 h 4197927"/>
              <a:gd name="connsiteX46" fmla="*/ 947650 w 5070763"/>
              <a:gd name="connsiteY46" fmla="*/ 1197032 h 4197927"/>
              <a:gd name="connsiteX47" fmla="*/ 955963 w 5070763"/>
              <a:gd name="connsiteY47" fmla="*/ 1255221 h 4197927"/>
              <a:gd name="connsiteX48" fmla="*/ 980901 w 5070763"/>
              <a:gd name="connsiteY48" fmla="*/ 1305098 h 4197927"/>
              <a:gd name="connsiteX49" fmla="*/ 1014152 w 5070763"/>
              <a:gd name="connsiteY49" fmla="*/ 1346661 h 4197927"/>
              <a:gd name="connsiteX50" fmla="*/ 1022465 w 5070763"/>
              <a:gd name="connsiteY50" fmla="*/ 1371600 h 4197927"/>
              <a:gd name="connsiteX51" fmla="*/ 1055716 w 5070763"/>
              <a:gd name="connsiteY51" fmla="*/ 1413163 h 4197927"/>
              <a:gd name="connsiteX52" fmla="*/ 1088967 w 5070763"/>
              <a:gd name="connsiteY52" fmla="*/ 1446414 h 4197927"/>
              <a:gd name="connsiteX53" fmla="*/ 1122218 w 5070763"/>
              <a:gd name="connsiteY53" fmla="*/ 1479665 h 4197927"/>
              <a:gd name="connsiteX54" fmla="*/ 1197032 w 5070763"/>
              <a:gd name="connsiteY54" fmla="*/ 1571105 h 4197927"/>
              <a:gd name="connsiteX55" fmla="*/ 1213658 w 5070763"/>
              <a:gd name="connsiteY55" fmla="*/ 1637607 h 4197927"/>
              <a:gd name="connsiteX56" fmla="*/ 1221970 w 5070763"/>
              <a:gd name="connsiteY56" fmla="*/ 1662545 h 4197927"/>
              <a:gd name="connsiteX57" fmla="*/ 1246909 w 5070763"/>
              <a:gd name="connsiteY57" fmla="*/ 1670858 h 4197927"/>
              <a:gd name="connsiteX58" fmla="*/ 1271847 w 5070763"/>
              <a:gd name="connsiteY58" fmla="*/ 1687483 h 4197927"/>
              <a:gd name="connsiteX59" fmla="*/ 1288472 w 5070763"/>
              <a:gd name="connsiteY59" fmla="*/ 1704109 h 4197927"/>
              <a:gd name="connsiteX60" fmla="*/ 1313410 w 5070763"/>
              <a:gd name="connsiteY60" fmla="*/ 1720734 h 4197927"/>
              <a:gd name="connsiteX61" fmla="*/ 1330036 w 5070763"/>
              <a:gd name="connsiteY61" fmla="*/ 1737360 h 4197927"/>
              <a:gd name="connsiteX62" fmla="*/ 1404850 w 5070763"/>
              <a:gd name="connsiteY62" fmla="*/ 1778923 h 4197927"/>
              <a:gd name="connsiteX63" fmla="*/ 1446414 w 5070763"/>
              <a:gd name="connsiteY63" fmla="*/ 1803861 h 4197927"/>
              <a:gd name="connsiteX64" fmla="*/ 1521229 w 5070763"/>
              <a:gd name="connsiteY64" fmla="*/ 1853738 h 4197927"/>
              <a:gd name="connsiteX65" fmla="*/ 1571105 w 5070763"/>
              <a:gd name="connsiteY65" fmla="*/ 1895301 h 4197927"/>
              <a:gd name="connsiteX66" fmla="*/ 1587730 w 5070763"/>
              <a:gd name="connsiteY66" fmla="*/ 1911927 h 4197927"/>
              <a:gd name="connsiteX67" fmla="*/ 1637607 w 5070763"/>
              <a:gd name="connsiteY67" fmla="*/ 1928552 h 4197927"/>
              <a:gd name="connsiteX68" fmla="*/ 1704109 w 5070763"/>
              <a:gd name="connsiteY68" fmla="*/ 1945178 h 4197927"/>
              <a:gd name="connsiteX69" fmla="*/ 1770610 w 5070763"/>
              <a:gd name="connsiteY69" fmla="*/ 1953490 h 4197927"/>
              <a:gd name="connsiteX70" fmla="*/ 1878676 w 5070763"/>
              <a:gd name="connsiteY70" fmla="*/ 1978429 h 4197927"/>
              <a:gd name="connsiteX71" fmla="*/ 1911927 w 5070763"/>
              <a:gd name="connsiteY71" fmla="*/ 1986741 h 4197927"/>
              <a:gd name="connsiteX72" fmla="*/ 1986741 w 5070763"/>
              <a:gd name="connsiteY72" fmla="*/ 1995054 h 4197927"/>
              <a:gd name="connsiteX73" fmla="*/ 2036618 w 5070763"/>
              <a:gd name="connsiteY73" fmla="*/ 2003367 h 4197927"/>
              <a:gd name="connsiteX74" fmla="*/ 2128058 w 5070763"/>
              <a:gd name="connsiteY74" fmla="*/ 2011680 h 4197927"/>
              <a:gd name="connsiteX75" fmla="*/ 2161309 w 5070763"/>
              <a:gd name="connsiteY75" fmla="*/ 2028305 h 4197927"/>
              <a:gd name="connsiteX76" fmla="*/ 2186247 w 5070763"/>
              <a:gd name="connsiteY76" fmla="*/ 2036618 h 4197927"/>
              <a:gd name="connsiteX77" fmla="*/ 2211185 w 5070763"/>
              <a:gd name="connsiteY77" fmla="*/ 2053243 h 4197927"/>
              <a:gd name="connsiteX78" fmla="*/ 2227810 w 5070763"/>
              <a:gd name="connsiteY78" fmla="*/ 2069869 h 4197927"/>
              <a:gd name="connsiteX79" fmla="*/ 2252749 w 5070763"/>
              <a:gd name="connsiteY79" fmla="*/ 2078181 h 4197927"/>
              <a:gd name="connsiteX80" fmla="*/ 2310938 w 5070763"/>
              <a:gd name="connsiteY80" fmla="*/ 2111432 h 4197927"/>
              <a:gd name="connsiteX81" fmla="*/ 2335876 w 5070763"/>
              <a:gd name="connsiteY81" fmla="*/ 2119745 h 4197927"/>
              <a:gd name="connsiteX82" fmla="*/ 2360814 w 5070763"/>
              <a:gd name="connsiteY82" fmla="*/ 2136370 h 4197927"/>
              <a:gd name="connsiteX83" fmla="*/ 2452254 w 5070763"/>
              <a:gd name="connsiteY83" fmla="*/ 2161309 h 4197927"/>
              <a:gd name="connsiteX84" fmla="*/ 2543694 w 5070763"/>
              <a:gd name="connsiteY84" fmla="*/ 2177934 h 4197927"/>
              <a:gd name="connsiteX85" fmla="*/ 2568632 w 5070763"/>
              <a:gd name="connsiteY85" fmla="*/ 2186247 h 4197927"/>
              <a:gd name="connsiteX86" fmla="*/ 2626821 w 5070763"/>
              <a:gd name="connsiteY86" fmla="*/ 2194560 h 4197927"/>
              <a:gd name="connsiteX87" fmla="*/ 2651760 w 5070763"/>
              <a:gd name="connsiteY87" fmla="*/ 2211185 h 4197927"/>
              <a:gd name="connsiteX88" fmla="*/ 2693323 w 5070763"/>
              <a:gd name="connsiteY88" fmla="*/ 2219498 h 4197927"/>
              <a:gd name="connsiteX89" fmla="*/ 2743200 w 5070763"/>
              <a:gd name="connsiteY89" fmla="*/ 2236123 h 4197927"/>
              <a:gd name="connsiteX90" fmla="*/ 2759825 w 5070763"/>
              <a:gd name="connsiteY90" fmla="*/ 2252749 h 4197927"/>
              <a:gd name="connsiteX91" fmla="*/ 2826327 w 5070763"/>
              <a:gd name="connsiteY91" fmla="*/ 2269374 h 4197927"/>
              <a:gd name="connsiteX92" fmla="*/ 2876203 w 5070763"/>
              <a:gd name="connsiteY92" fmla="*/ 2286000 h 4197927"/>
              <a:gd name="connsiteX93" fmla="*/ 2909454 w 5070763"/>
              <a:gd name="connsiteY93" fmla="*/ 2294312 h 4197927"/>
              <a:gd name="connsiteX94" fmla="*/ 3050770 w 5070763"/>
              <a:gd name="connsiteY94" fmla="*/ 2327563 h 4197927"/>
              <a:gd name="connsiteX95" fmla="*/ 3108960 w 5070763"/>
              <a:gd name="connsiteY95" fmla="*/ 2344189 h 4197927"/>
              <a:gd name="connsiteX96" fmla="*/ 3133898 w 5070763"/>
              <a:gd name="connsiteY96" fmla="*/ 2352501 h 4197927"/>
              <a:gd name="connsiteX97" fmla="*/ 3208712 w 5070763"/>
              <a:gd name="connsiteY97" fmla="*/ 2360814 h 4197927"/>
              <a:gd name="connsiteX98" fmla="*/ 3283527 w 5070763"/>
              <a:gd name="connsiteY98" fmla="*/ 2377440 h 4197927"/>
              <a:gd name="connsiteX99" fmla="*/ 3366654 w 5070763"/>
              <a:gd name="connsiteY99" fmla="*/ 2402378 h 4197927"/>
              <a:gd name="connsiteX100" fmla="*/ 3416530 w 5070763"/>
              <a:gd name="connsiteY100" fmla="*/ 2419003 h 4197927"/>
              <a:gd name="connsiteX101" fmla="*/ 3441469 w 5070763"/>
              <a:gd name="connsiteY101" fmla="*/ 2427316 h 4197927"/>
              <a:gd name="connsiteX102" fmla="*/ 3466407 w 5070763"/>
              <a:gd name="connsiteY102" fmla="*/ 2468880 h 4197927"/>
              <a:gd name="connsiteX103" fmla="*/ 3483032 w 5070763"/>
              <a:gd name="connsiteY103" fmla="*/ 2493818 h 4197927"/>
              <a:gd name="connsiteX104" fmla="*/ 3524596 w 5070763"/>
              <a:gd name="connsiteY104" fmla="*/ 2527069 h 4197927"/>
              <a:gd name="connsiteX105" fmla="*/ 3541221 w 5070763"/>
              <a:gd name="connsiteY105" fmla="*/ 2552007 h 4197927"/>
              <a:gd name="connsiteX106" fmla="*/ 3574472 w 5070763"/>
              <a:gd name="connsiteY106" fmla="*/ 2585258 h 4197927"/>
              <a:gd name="connsiteX107" fmla="*/ 3591098 w 5070763"/>
              <a:gd name="connsiteY107" fmla="*/ 2601883 h 4197927"/>
              <a:gd name="connsiteX108" fmla="*/ 3607723 w 5070763"/>
              <a:gd name="connsiteY108" fmla="*/ 2618509 h 4197927"/>
              <a:gd name="connsiteX109" fmla="*/ 3632661 w 5070763"/>
              <a:gd name="connsiteY109" fmla="*/ 2635134 h 4197927"/>
              <a:gd name="connsiteX110" fmla="*/ 3699163 w 5070763"/>
              <a:gd name="connsiteY110" fmla="*/ 2668385 h 4197927"/>
              <a:gd name="connsiteX111" fmla="*/ 3765665 w 5070763"/>
              <a:gd name="connsiteY111" fmla="*/ 2685010 h 4197927"/>
              <a:gd name="connsiteX112" fmla="*/ 3798916 w 5070763"/>
              <a:gd name="connsiteY112" fmla="*/ 2718261 h 4197927"/>
              <a:gd name="connsiteX113" fmla="*/ 3823854 w 5070763"/>
              <a:gd name="connsiteY113" fmla="*/ 2768138 h 4197927"/>
              <a:gd name="connsiteX114" fmla="*/ 3832167 w 5070763"/>
              <a:gd name="connsiteY114" fmla="*/ 2793076 h 4197927"/>
              <a:gd name="connsiteX115" fmla="*/ 3857105 w 5070763"/>
              <a:gd name="connsiteY115" fmla="*/ 2809701 h 4197927"/>
              <a:gd name="connsiteX116" fmla="*/ 3865418 w 5070763"/>
              <a:gd name="connsiteY116" fmla="*/ 2834640 h 4197927"/>
              <a:gd name="connsiteX117" fmla="*/ 3915294 w 5070763"/>
              <a:gd name="connsiteY117" fmla="*/ 2876203 h 4197927"/>
              <a:gd name="connsiteX118" fmla="*/ 3956858 w 5070763"/>
              <a:gd name="connsiteY118" fmla="*/ 2909454 h 4197927"/>
              <a:gd name="connsiteX119" fmla="*/ 3973483 w 5070763"/>
              <a:gd name="connsiteY119" fmla="*/ 2934392 h 4197927"/>
              <a:gd name="connsiteX120" fmla="*/ 4015047 w 5070763"/>
              <a:gd name="connsiteY120" fmla="*/ 2967643 h 4197927"/>
              <a:gd name="connsiteX121" fmla="*/ 4039985 w 5070763"/>
              <a:gd name="connsiteY121" fmla="*/ 3009207 h 4197927"/>
              <a:gd name="connsiteX122" fmla="*/ 4056610 w 5070763"/>
              <a:gd name="connsiteY122" fmla="*/ 3042458 h 4197927"/>
              <a:gd name="connsiteX123" fmla="*/ 4106487 w 5070763"/>
              <a:gd name="connsiteY123" fmla="*/ 3108960 h 4197927"/>
              <a:gd name="connsiteX124" fmla="*/ 4139738 w 5070763"/>
              <a:gd name="connsiteY124" fmla="*/ 3158836 h 4197927"/>
              <a:gd name="connsiteX125" fmla="*/ 4197927 w 5070763"/>
              <a:gd name="connsiteY125" fmla="*/ 3225338 h 4197927"/>
              <a:gd name="connsiteX126" fmla="*/ 4239490 w 5070763"/>
              <a:gd name="connsiteY126" fmla="*/ 3258589 h 4197927"/>
              <a:gd name="connsiteX127" fmla="*/ 4264429 w 5070763"/>
              <a:gd name="connsiteY127" fmla="*/ 3308465 h 4197927"/>
              <a:gd name="connsiteX128" fmla="*/ 4305992 w 5070763"/>
              <a:gd name="connsiteY128" fmla="*/ 3350029 h 4197927"/>
              <a:gd name="connsiteX129" fmla="*/ 4314305 w 5070763"/>
              <a:gd name="connsiteY129" fmla="*/ 3374967 h 4197927"/>
              <a:gd name="connsiteX130" fmla="*/ 4364181 w 5070763"/>
              <a:gd name="connsiteY130" fmla="*/ 3441469 h 4197927"/>
              <a:gd name="connsiteX131" fmla="*/ 4405745 w 5070763"/>
              <a:gd name="connsiteY131" fmla="*/ 3499658 h 4197927"/>
              <a:gd name="connsiteX132" fmla="*/ 4438996 w 5070763"/>
              <a:gd name="connsiteY132" fmla="*/ 3541221 h 4197927"/>
              <a:gd name="connsiteX133" fmla="*/ 4472247 w 5070763"/>
              <a:gd name="connsiteY133" fmla="*/ 3582785 h 4197927"/>
              <a:gd name="connsiteX134" fmla="*/ 4480560 w 5070763"/>
              <a:gd name="connsiteY134" fmla="*/ 3607723 h 4197927"/>
              <a:gd name="connsiteX135" fmla="*/ 4530436 w 5070763"/>
              <a:gd name="connsiteY135" fmla="*/ 3665912 h 4197927"/>
              <a:gd name="connsiteX136" fmla="*/ 4563687 w 5070763"/>
              <a:gd name="connsiteY136" fmla="*/ 3699163 h 4197927"/>
              <a:gd name="connsiteX137" fmla="*/ 4580312 w 5070763"/>
              <a:gd name="connsiteY137" fmla="*/ 3715789 h 4197927"/>
              <a:gd name="connsiteX138" fmla="*/ 4605250 w 5070763"/>
              <a:gd name="connsiteY138" fmla="*/ 3724101 h 4197927"/>
              <a:gd name="connsiteX139" fmla="*/ 4613563 w 5070763"/>
              <a:gd name="connsiteY139" fmla="*/ 3749040 h 4197927"/>
              <a:gd name="connsiteX140" fmla="*/ 4638501 w 5070763"/>
              <a:gd name="connsiteY140" fmla="*/ 3757352 h 4197927"/>
              <a:gd name="connsiteX141" fmla="*/ 4646814 w 5070763"/>
              <a:gd name="connsiteY141" fmla="*/ 3790603 h 4197927"/>
              <a:gd name="connsiteX142" fmla="*/ 4671752 w 5070763"/>
              <a:gd name="connsiteY142" fmla="*/ 3807229 h 4197927"/>
              <a:gd name="connsiteX143" fmla="*/ 4705003 w 5070763"/>
              <a:gd name="connsiteY143" fmla="*/ 3840480 h 4197927"/>
              <a:gd name="connsiteX144" fmla="*/ 4721629 w 5070763"/>
              <a:gd name="connsiteY144" fmla="*/ 3857105 h 4197927"/>
              <a:gd name="connsiteX145" fmla="*/ 4738254 w 5070763"/>
              <a:gd name="connsiteY145" fmla="*/ 3882043 h 4197927"/>
              <a:gd name="connsiteX146" fmla="*/ 4763192 w 5070763"/>
              <a:gd name="connsiteY146" fmla="*/ 3890356 h 4197927"/>
              <a:gd name="connsiteX147" fmla="*/ 4796443 w 5070763"/>
              <a:gd name="connsiteY147" fmla="*/ 3923607 h 4197927"/>
              <a:gd name="connsiteX148" fmla="*/ 4813069 w 5070763"/>
              <a:gd name="connsiteY148" fmla="*/ 3940232 h 4197927"/>
              <a:gd name="connsiteX149" fmla="*/ 4846320 w 5070763"/>
              <a:gd name="connsiteY149" fmla="*/ 3981796 h 4197927"/>
              <a:gd name="connsiteX150" fmla="*/ 4904509 w 5070763"/>
              <a:gd name="connsiteY150" fmla="*/ 4031672 h 4197927"/>
              <a:gd name="connsiteX151" fmla="*/ 4921134 w 5070763"/>
              <a:gd name="connsiteY151" fmla="*/ 4048298 h 4197927"/>
              <a:gd name="connsiteX152" fmla="*/ 4971010 w 5070763"/>
              <a:gd name="connsiteY152" fmla="*/ 4064923 h 4197927"/>
              <a:gd name="connsiteX153" fmla="*/ 5004261 w 5070763"/>
              <a:gd name="connsiteY153" fmla="*/ 4106487 h 4197927"/>
              <a:gd name="connsiteX154" fmla="*/ 5070763 w 5070763"/>
              <a:gd name="connsiteY154" fmla="*/ 4189614 h 4197927"/>
              <a:gd name="connsiteX155" fmla="*/ 5070763 w 5070763"/>
              <a:gd name="connsiteY155" fmla="*/ 4197927 h 419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5070763" h="4197927">
                <a:moveTo>
                  <a:pt x="8312" y="0"/>
                </a:moveTo>
                <a:cubicBezTo>
                  <a:pt x="11083" y="13854"/>
                  <a:pt x="16625" y="27434"/>
                  <a:pt x="16625" y="41563"/>
                </a:cubicBezTo>
                <a:cubicBezTo>
                  <a:pt x="16625" y="71752"/>
                  <a:pt x="6327" y="117992"/>
                  <a:pt x="0" y="149629"/>
                </a:cubicBezTo>
                <a:cubicBezTo>
                  <a:pt x="2771" y="174567"/>
                  <a:pt x="4187" y="199693"/>
                  <a:pt x="8312" y="224443"/>
                </a:cubicBezTo>
                <a:cubicBezTo>
                  <a:pt x="9752" y="233086"/>
                  <a:pt x="10429" y="243185"/>
                  <a:pt x="16625" y="249381"/>
                </a:cubicBezTo>
                <a:cubicBezTo>
                  <a:pt x="22821" y="255577"/>
                  <a:pt x="33250" y="254923"/>
                  <a:pt x="41563" y="257694"/>
                </a:cubicBezTo>
                <a:cubicBezTo>
                  <a:pt x="61257" y="277388"/>
                  <a:pt x="79865" y="298170"/>
                  <a:pt x="108065" y="307570"/>
                </a:cubicBezTo>
                <a:lnTo>
                  <a:pt x="133003" y="315883"/>
                </a:lnTo>
                <a:cubicBezTo>
                  <a:pt x="229423" y="412303"/>
                  <a:pt x="134218" y="329490"/>
                  <a:pt x="199505" y="365760"/>
                </a:cubicBezTo>
                <a:cubicBezTo>
                  <a:pt x="216972" y="375464"/>
                  <a:pt x="232756" y="387927"/>
                  <a:pt x="249381" y="399010"/>
                </a:cubicBezTo>
                <a:cubicBezTo>
                  <a:pt x="257694" y="404552"/>
                  <a:pt x="264627" y="413213"/>
                  <a:pt x="274320" y="415636"/>
                </a:cubicBezTo>
                <a:cubicBezTo>
                  <a:pt x="379170" y="441850"/>
                  <a:pt x="214791" y="401692"/>
                  <a:pt x="357447" y="432261"/>
                </a:cubicBezTo>
                <a:cubicBezTo>
                  <a:pt x="379789" y="437049"/>
                  <a:pt x="401410" y="445130"/>
                  <a:pt x="423949" y="448887"/>
                </a:cubicBezTo>
                <a:cubicBezTo>
                  <a:pt x="495861" y="460873"/>
                  <a:pt x="457100" y="455110"/>
                  <a:pt x="540327" y="465512"/>
                </a:cubicBezTo>
                <a:cubicBezTo>
                  <a:pt x="608200" y="488137"/>
                  <a:pt x="529719" y="464265"/>
                  <a:pt x="681643" y="482138"/>
                </a:cubicBezTo>
                <a:cubicBezTo>
                  <a:pt x="690345" y="483162"/>
                  <a:pt x="698156" y="488043"/>
                  <a:pt x="706581" y="490450"/>
                </a:cubicBezTo>
                <a:cubicBezTo>
                  <a:pt x="717566" y="493589"/>
                  <a:pt x="728629" y="496522"/>
                  <a:pt x="739832" y="498763"/>
                </a:cubicBezTo>
                <a:cubicBezTo>
                  <a:pt x="802185" y="511234"/>
                  <a:pt x="822547" y="509602"/>
                  <a:pt x="897774" y="515389"/>
                </a:cubicBezTo>
                <a:cubicBezTo>
                  <a:pt x="956590" y="530092"/>
                  <a:pt x="906163" y="518425"/>
                  <a:pt x="980901" y="532014"/>
                </a:cubicBezTo>
                <a:cubicBezTo>
                  <a:pt x="994802" y="534542"/>
                  <a:pt x="1008414" y="538848"/>
                  <a:pt x="1022465" y="540327"/>
                </a:cubicBezTo>
                <a:cubicBezTo>
                  <a:pt x="1061143" y="544398"/>
                  <a:pt x="1100050" y="545869"/>
                  <a:pt x="1138843" y="548640"/>
                </a:cubicBezTo>
                <a:cubicBezTo>
                  <a:pt x="1149927" y="551411"/>
                  <a:pt x="1160891" y="554711"/>
                  <a:pt x="1172094" y="556952"/>
                </a:cubicBezTo>
                <a:cubicBezTo>
                  <a:pt x="1188621" y="560257"/>
                  <a:pt x="1206188" y="559347"/>
                  <a:pt x="1221970" y="565265"/>
                </a:cubicBezTo>
                <a:cubicBezTo>
                  <a:pt x="1229308" y="568017"/>
                  <a:pt x="1231876" y="577858"/>
                  <a:pt x="1238596" y="581890"/>
                </a:cubicBezTo>
                <a:cubicBezTo>
                  <a:pt x="1247115" y="587001"/>
                  <a:pt x="1290573" y="596963"/>
                  <a:pt x="1296785" y="598516"/>
                </a:cubicBezTo>
                <a:cubicBezTo>
                  <a:pt x="1294014" y="615141"/>
                  <a:pt x="1298269" y="634677"/>
                  <a:pt x="1288472" y="648392"/>
                </a:cubicBezTo>
                <a:cubicBezTo>
                  <a:pt x="1281831" y="657689"/>
                  <a:pt x="1261558" y="647199"/>
                  <a:pt x="1255221" y="656705"/>
                </a:cubicBezTo>
                <a:cubicBezTo>
                  <a:pt x="1250874" y="663226"/>
                  <a:pt x="1264340" y="671078"/>
                  <a:pt x="1271847" y="673330"/>
                </a:cubicBezTo>
                <a:cubicBezTo>
                  <a:pt x="1293245" y="679749"/>
                  <a:pt x="1316182" y="678872"/>
                  <a:pt x="1338349" y="681643"/>
                </a:cubicBezTo>
                <a:cubicBezTo>
                  <a:pt x="1341120" y="689956"/>
                  <a:pt x="1342742" y="698744"/>
                  <a:pt x="1346661" y="706581"/>
                </a:cubicBezTo>
                <a:cubicBezTo>
                  <a:pt x="1351129" y="715517"/>
                  <a:pt x="1359229" y="722390"/>
                  <a:pt x="1363287" y="731520"/>
                </a:cubicBezTo>
                <a:cubicBezTo>
                  <a:pt x="1370404" y="747534"/>
                  <a:pt x="1379912" y="781396"/>
                  <a:pt x="1379912" y="781396"/>
                </a:cubicBezTo>
                <a:cubicBezTo>
                  <a:pt x="1379839" y="781686"/>
                  <a:pt x="1367264" y="835608"/>
                  <a:pt x="1363287" y="839585"/>
                </a:cubicBezTo>
                <a:cubicBezTo>
                  <a:pt x="1357091" y="845781"/>
                  <a:pt x="1346662" y="845127"/>
                  <a:pt x="1338349" y="847898"/>
                </a:cubicBezTo>
                <a:cubicBezTo>
                  <a:pt x="1332807" y="853440"/>
                  <a:pt x="1328443" y="860491"/>
                  <a:pt x="1321723" y="864523"/>
                </a:cubicBezTo>
                <a:cubicBezTo>
                  <a:pt x="1314209" y="869031"/>
                  <a:pt x="1303627" y="867362"/>
                  <a:pt x="1296785" y="872836"/>
                </a:cubicBezTo>
                <a:cubicBezTo>
                  <a:pt x="1243071" y="915808"/>
                  <a:pt x="1317905" y="885192"/>
                  <a:pt x="1255221" y="906087"/>
                </a:cubicBezTo>
                <a:cubicBezTo>
                  <a:pt x="1229276" y="983925"/>
                  <a:pt x="1256690" y="935704"/>
                  <a:pt x="1213658" y="972589"/>
                </a:cubicBezTo>
                <a:cubicBezTo>
                  <a:pt x="1201757" y="982790"/>
                  <a:pt x="1191491" y="994756"/>
                  <a:pt x="1180407" y="1005840"/>
                </a:cubicBezTo>
                <a:lnTo>
                  <a:pt x="1163781" y="1022465"/>
                </a:lnTo>
                <a:cubicBezTo>
                  <a:pt x="1149346" y="1065773"/>
                  <a:pt x="1164925" y="1031427"/>
                  <a:pt x="1138843" y="1064029"/>
                </a:cubicBezTo>
                <a:cubicBezTo>
                  <a:pt x="1128385" y="1077101"/>
                  <a:pt x="1121034" y="1096327"/>
                  <a:pt x="1105592" y="1105592"/>
                </a:cubicBezTo>
                <a:cubicBezTo>
                  <a:pt x="1098078" y="1110100"/>
                  <a:pt x="1088967" y="1111134"/>
                  <a:pt x="1080654" y="1113905"/>
                </a:cubicBezTo>
                <a:cubicBezTo>
                  <a:pt x="1017243" y="1177316"/>
                  <a:pt x="1090926" y="1111068"/>
                  <a:pt x="1030778" y="1147156"/>
                </a:cubicBezTo>
                <a:cubicBezTo>
                  <a:pt x="1024058" y="1151188"/>
                  <a:pt x="1021162" y="1160276"/>
                  <a:pt x="1014152" y="1163781"/>
                </a:cubicBezTo>
                <a:cubicBezTo>
                  <a:pt x="998477" y="1171618"/>
                  <a:pt x="964276" y="1180407"/>
                  <a:pt x="964276" y="1180407"/>
                </a:cubicBezTo>
                <a:cubicBezTo>
                  <a:pt x="958734" y="1185949"/>
                  <a:pt x="948516" y="1189243"/>
                  <a:pt x="947650" y="1197032"/>
                </a:cubicBezTo>
                <a:cubicBezTo>
                  <a:pt x="945486" y="1216505"/>
                  <a:pt x="952120" y="1236008"/>
                  <a:pt x="955963" y="1255221"/>
                </a:cubicBezTo>
                <a:cubicBezTo>
                  <a:pt x="960060" y="1275707"/>
                  <a:pt x="967824" y="1288752"/>
                  <a:pt x="980901" y="1305098"/>
                </a:cubicBezTo>
                <a:cubicBezTo>
                  <a:pt x="1001521" y="1330873"/>
                  <a:pt x="997093" y="1312543"/>
                  <a:pt x="1014152" y="1346661"/>
                </a:cubicBezTo>
                <a:cubicBezTo>
                  <a:pt x="1018071" y="1354499"/>
                  <a:pt x="1018546" y="1363762"/>
                  <a:pt x="1022465" y="1371600"/>
                </a:cubicBezTo>
                <a:cubicBezTo>
                  <a:pt x="1032952" y="1392574"/>
                  <a:pt x="1040251" y="1397699"/>
                  <a:pt x="1055716" y="1413163"/>
                </a:cubicBezTo>
                <a:cubicBezTo>
                  <a:pt x="1077884" y="1479664"/>
                  <a:pt x="1044632" y="1402079"/>
                  <a:pt x="1088967" y="1446414"/>
                </a:cubicBezTo>
                <a:cubicBezTo>
                  <a:pt x="1133302" y="1490749"/>
                  <a:pt x="1055717" y="1457497"/>
                  <a:pt x="1122218" y="1479665"/>
                </a:cubicBezTo>
                <a:cubicBezTo>
                  <a:pt x="1145463" y="1502910"/>
                  <a:pt x="1186002" y="1538017"/>
                  <a:pt x="1197032" y="1571105"/>
                </a:cubicBezTo>
                <a:cubicBezTo>
                  <a:pt x="1216031" y="1628101"/>
                  <a:pt x="1193600" y="1557372"/>
                  <a:pt x="1213658" y="1637607"/>
                </a:cubicBezTo>
                <a:cubicBezTo>
                  <a:pt x="1215783" y="1646108"/>
                  <a:pt x="1215774" y="1656349"/>
                  <a:pt x="1221970" y="1662545"/>
                </a:cubicBezTo>
                <a:cubicBezTo>
                  <a:pt x="1228166" y="1668741"/>
                  <a:pt x="1239071" y="1666939"/>
                  <a:pt x="1246909" y="1670858"/>
                </a:cubicBezTo>
                <a:cubicBezTo>
                  <a:pt x="1255845" y="1675326"/>
                  <a:pt x="1264046" y="1681242"/>
                  <a:pt x="1271847" y="1687483"/>
                </a:cubicBezTo>
                <a:cubicBezTo>
                  <a:pt x="1277967" y="1692379"/>
                  <a:pt x="1282352" y="1699213"/>
                  <a:pt x="1288472" y="1704109"/>
                </a:cubicBezTo>
                <a:cubicBezTo>
                  <a:pt x="1296273" y="1710350"/>
                  <a:pt x="1305609" y="1714493"/>
                  <a:pt x="1313410" y="1720734"/>
                </a:cubicBezTo>
                <a:cubicBezTo>
                  <a:pt x="1319530" y="1725630"/>
                  <a:pt x="1323766" y="1732657"/>
                  <a:pt x="1330036" y="1737360"/>
                </a:cubicBezTo>
                <a:cubicBezTo>
                  <a:pt x="1375768" y="1771659"/>
                  <a:pt x="1365971" y="1765963"/>
                  <a:pt x="1404850" y="1778923"/>
                </a:cubicBezTo>
                <a:cubicBezTo>
                  <a:pt x="1475934" y="1850007"/>
                  <a:pt x="1360084" y="1739114"/>
                  <a:pt x="1446414" y="1803861"/>
                </a:cubicBezTo>
                <a:cubicBezTo>
                  <a:pt x="1520879" y="1859709"/>
                  <a:pt x="1454496" y="1837054"/>
                  <a:pt x="1521229" y="1853738"/>
                </a:cubicBezTo>
                <a:cubicBezTo>
                  <a:pt x="1580475" y="1912984"/>
                  <a:pt x="1513233" y="1849002"/>
                  <a:pt x="1571105" y="1895301"/>
                </a:cubicBezTo>
                <a:cubicBezTo>
                  <a:pt x="1577225" y="1900197"/>
                  <a:pt x="1580720" y="1908422"/>
                  <a:pt x="1587730" y="1911927"/>
                </a:cubicBezTo>
                <a:cubicBezTo>
                  <a:pt x="1603405" y="1919764"/>
                  <a:pt x="1620981" y="1923010"/>
                  <a:pt x="1637607" y="1928552"/>
                </a:cubicBezTo>
                <a:cubicBezTo>
                  <a:pt x="1667953" y="1938667"/>
                  <a:pt x="1666846" y="1939445"/>
                  <a:pt x="1704109" y="1945178"/>
                </a:cubicBezTo>
                <a:cubicBezTo>
                  <a:pt x="1726189" y="1948575"/>
                  <a:pt x="1748530" y="1950093"/>
                  <a:pt x="1770610" y="1953490"/>
                </a:cubicBezTo>
                <a:cubicBezTo>
                  <a:pt x="1803874" y="1958607"/>
                  <a:pt x="1848124" y="1970791"/>
                  <a:pt x="1878676" y="1978429"/>
                </a:cubicBezTo>
                <a:cubicBezTo>
                  <a:pt x="1889760" y="1981200"/>
                  <a:pt x="1900572" y="1985479"/>
                  <a:pt x="1911927" y="1986741"/>
                </a:cubicBezTo>
                <a:cubicBezTo>
                  <a:pt x="1936865" y="1989512"/>
                  <a:pt x="1961870" y="1991738"/>
                  <a:pt x="1986741" y="1995054"/>
                </a:cubicBezTo>
                <a:cubicBezTo>
                  <a:pt x="2003448" y="1997282"/>
                  <a:pt x="2019878" y="2001398"/>
                  <a:pt x="2036618" y="2003367"/>
                </a:cubicBezTo>
                <a:cubicBezTo>
                  <a:pt x="2067014" y="2006943"/>
                  <a:pt x="2097578" y="2008909"/>
                  <a:pt x="2128058" y="2011680"/>
                </a:cubicBezTo>
                <a:cubicBezTo>
                  <a:pt x="2139142" y="2017222"/>
                  <a:pt x="2149919" y="2023424"/>
                  <a:pt x="2161309" y="2028305"/>
                </a:cubicBezTo>
                <a:cubicBezTo>
                  <a:pt x="2169363" y="2031757"/>
                  <a:pt x="2178410" y="2032699"/>
                  <a:pt x="2186247" y="2036618"/>
                </a:cubicBezTo>
                <a:cubicBezTo>
                  <a:pt x="2195183" y="2041086"/>
                  <a:pt x="2203384" y="2047002"/>
                  <a:pt x="2211185" y="2053243"/>
                </a:cubicBezTo>
                <a:cubicBezTo>
                  <a:pt x="2217305" y="2058139"/>
                  <a:pt x="2221090" y="2065837"/>
                  <a:pt x="2227810" y="2069869"/>
                </a:cubicBezTo>
                <a:cubicBezTo>
                  <a:pt x="2235324" y="2074377"/>
                  <a:pt x="2244436" y="2075410"/>
                  <a:pt x="2252749" y="2078181"/>
                </a:cubicBezTo>
                <a:cubicBezTo>
                  <a:pt x="2277797" y="2094880"/>
                  <a:pt x="2281403" y="2098774"/>
                  <a:pt x="2310938" y="2111432"/>
                </a:cubicBezTo>
                <a:cubicBezTo>
                  <a:pt x="2318992" y="2114884"/>
                  <a:pt x="2328039" y="2115826"/>
                  <a:pt x="2335876" y="2119745"/>
                </a:cubicBezTo>
                <a:cubicBezTo>
                  <a:pt x="2344812" y="2124213"/>
                  <a:pt x="2351685" y="2132312"/>
                  <a:pt x="2360814" y="2136370"/>
                </a:cubicBezTo>
                <a:cubicBezTo>
                  <a:pt x="2399741" y="2153671"/>
                  <a:pt x="2413140" y="2152617"/>
                  <a:pt x="2452254" y="2161309"/>
                </a:cubicBezTo>
                <a:cubicBezTo>
                  <a:pt x="2522797" y="2176985"/>
                  <a:pt x="2442839" y="2163526"/>
                  <a:pt x="2543694" y="2177934"/>
                </a:cubicBezTo>
                <a:cubicBezTo>
                  <a:pt x="2552007" y="2180705"/>
                  <a:pt x="2560040" y="2184529"/>
                  <a:pt x="2568632" y="2186247"/>
                </a:cubicBezTo>
                <a:cubicBezTo>
                  <a:pt x="2587845" y="2190090"/>
                  <a:pt x="2608054" y="2188930"/>
                  <a:pt x="2626821" y="2194560"/>
                </a:cubicBezTo>
                <a:cubicBezTo>
                  <a:pt x="2636390" y="2197431"/>
                  <a:pt x="2642405" y="2207677"/>
                  <a:pt x="2651760" y="2211185"/>
                </a:cubicBezTo>
                <a:cubicBezTo>
                  <a:pt x="2664989" y="2216146"/>
                  <a:pt x="2679692" y="2215781"/>
                  <a:pt x="2693323" y="2219498"/>
                </a:cubicBezTo>
                <a:cubicBezTo>
                  <a:pt x="2710230" y="2224109"/>
                  <a:pt x="2743200" y="2236123"/>
                  <a:pt x="2743200" y="2236123"/>
                </a:cubicBezTo>
                <a:cubicBezTo>
                  <a:pt x="2748742" y="2241665"/>
                  <a:pt x="2752548" y="2249838"/>
                  <a:pt x="2759825" y="2252749"/>
                </a:cubicBezTo>
                <a:cubicBezTo>
                  <a:pt x="2781040" y="2261235"/>
                  <a:pt x="2804650" y="2262148"/>
                  <a:pt x="2826327" y="2269374"/>
                </a:cubicBezTo>
                <a:cubicBezTo>
                  <a:pt x="2842952" y="2274916"/>
                  <a:pt x="2859201" y="2281750"/>
                  <a:pt x="2876203" y="2286000"/>
                </a:cubicBezTo>
                <a:cubicBezTo>
                  <a:pt x="2887287" y="2288771"/>
                  <a:pt x="2898301" y="2291834"/>
                  <a:pt x="2909454" y="2294312"/>
                </a:cubicBezTo>
                <a:cubicBezTo>
                  <a:pt x="2964575" y="2306561"/>
                  <a:pt x="2985952" y="2305957"/>
                  <a:pt x="3050770" y="2327563"/>
                </a:cubicBezTo>
                <a:cubicBezTo>
                  <a:pt x="3110551" y="2347490"/>
                  <a:pt x="3035912" y="2323319"/>
                  <a:pt x="3108960" y="2344189"/>
                </a:cubicBezTo>
                <a:cubicBezTo>
                  <a:pt x="3117385" y="2346596"/>
                  <a:pt x="3125255" y="2351061"/>
                  <a:pt x="3133898" y="2352501"/>
                </a:cubicBezTo>
                <a:cubicBezTo>
                  <a:pt x="3158648" y="2356626"/>
                  <a:pt x="3183774" y="2358043"/>
                  <a:pt x="3208712" y="2360814"/>
                </a:cubicBezTo>
                <a:cubicBezTo>
                  <a:pt x="3257242" y="2376991"/>
                  <a:pt x="3210384" y="2362812"/>
                  <a:pt x="3283527" y="2377440"/>
                </a:cubicBezTo>
                <a:cubicBezTo>
                  <a:pt x="3314946" y="2383723"/>
                  <a:pt x="3334830" y="2391770"/>
                  <a:pt x="3366654" y="2402378"/>
                </a:cubicBezTo>
                <a:lnTo>
                  <a:pt x="3416530" y="2419003"/>
                </a:lnTo>
                <a:lnTo>
                  <a:pt x="3441469" y="2427316"/>
                </a:lnTo>
                <a:cubicBezTo>
                  <a:pt x="3455904" y="2470624"/>
                  <a:pt x="3440325" y="2436278"/>
                  <a:pt x="3466407" y="2468880"/>
                </a:cubicBezTo>
                <a:cubicBezTo>
                  <a:pt x="3472648" y="2476681"/>
                  <a:pt x="3475968" y="2486754"/>
                  <a:pt x="3483032" y="2493818"/>
                </a:cubicBezTo>
                <a:cubicBezTo>
                  <a:pt x="3526239" y="2537025"/>
                  <a:pt x="3491689" y="2485935"/>
                  <a:pt x="3524596" y="2527069"/>
                </a:cubicBezTo>
                <a:cubicBezTo>
                  <a:pt x="3530837" y="2534870"/>
                  <a:pt x="3534719" y="2544422"/>
                  <a:pt x="3541221" y="2552007"/>
                </a:cubicBezTo>
                <a:cubicBezTo>
                  <a:pt x="3551422" y="2563908"/>
                  <a:pt x="3563388" y="2574174"/>
                  <a:pt x="3574472" y="2585258"/>
                </a:cubicBezTo>
                <a:lnTo>
                  <a:pt x="3591098" y="2601883"/>
                </a:lnTo>
                <a:cubicBezTo>
                  <a:pt x="3596640" y="2607425"/>
                  <a:pt x="3601202" y="2614162"/>
                  <a:pt x="3607723" y="2618509"/>
                </a:cubicBezTo>
                <a:cubicBezTo>
                  <a:pt x="3616036" y="2624051"/>
                  <a:pt x="3623890" y="2630350"/>
                  <a:pt x="3632661" y="2635134"/>
                </a:cubicBezTo>
                <a:cubicBezTo>
                  <a:pt x="3654419" y="2647002"/>
                  <a:pt x="3674860" y="2663524"/>
                  <a:pt x="3699163" y="2668385"/>
                </a:cubicBezTo>
                <a:cubicBezTo>
                  <a:pt x="3749319" y="2678416"/>
                  <a:pt x="3727323" y="2672230"/>
                  <a:pt x="3765665" y="2685010"/>
                </a:cubicBezTo>
                <a:cubicBezTo>
                  <a:pt x="3776749" y="2696094"/>
                  <a:pt x="3793959" y="2703391"/>
                  <a:pt x="3798916" y="2718261"/>
                </a:cubicBezTo>
                <a:cubicBezTo>
                  <a:pt x="3819810" y="2780944"/>
                  <a:pt x="3791626" y="2703683"/>
                  <a:pt x="3823854" y="2768138"/>
                </a:cubicBezTo>
                <a:cubicBezTo>
                  <a:pt x="3827773" y="2775975"/>
                  <a:pt x="3826693" y="2786234"/>
                  <a:pt x="3832167" y="2793076"/>
                </a:cubicBezTo>
                <a:cubicBezTo>
                  <a:pt x="3838408" y="2800877"/>
                  <a:pt x="3848792" y="2804159"/>
                  <a:pt x="3857105" y="2809701"/>
                </a:cubicBezTo>
                <a:cubicBezTo>
                  <a:pt x="3859876" y="2818014"/>
                  <a:pt x="3860557" y="2827349"/>
                  <a:pt x="3865418" y="2834640"/>
                </a:cubicBezTo>
                <a:cubicBezTo>
                  <a:pt x="3882344" y="2860029"/>
                  <a:pt x="3893387" y="2858678"/>
                  <a:pt x="3915294" y="2876203"/>
                </a:cubicBezTo>
                <a:cubicBezTo>
                  <a:pt x="3974518" y="2923582"/>
                  <a:pt x="3880104" y="2858285"/>
                  <a:pt x="3956858" y="2909454"/>
                </a:cubicBezTo>
                <a:cubicBezTo>
                  <a:pt x="3962400" y="2917767"/>
                  <a:pt x="3967242" y="2926591"/>
                  <a:pt x="3973483" y="2934392"/>
                </a:cubicBezTo>
                <a:cubicBezTo>
                  <a:pt x="3987020" y="2951314"/>
                  <a:pt x="3996530" y="2955298"/>
                  <a:pt x="4015047" y="2967643"/>
                </a:cubicBezTo>
                <a:cubicBezTo>
                  <a:pt x="4034344" y="3025532"/>
                  <a:pt x="4009556" y="2963562"/>
                  <a:pt x="4039985" y="3009207"/>
                </a:cubicBezTo>
                <a:cubicBezTo>
                  <a:pt x="4046859" y="3019518"/>
                  <a:pt x="4050234" y="3031832"/>
                  <a:pt x="4056610" y="3042458"/>
                </a:cubicBezTo>
                <a:cubicBezTo>
                  <a:pt x="4084808" y="3089454"/>
                  <a:pt x="4079420" y="3081893"/>
                  <a:pt x="4106487" y="3108960"/>
                </a:cubicBezTo>
                <a:cubicBezTo>
                  <a:pt x="4121096" y="3152787"/>
                  <a:pt x="4105144" y="3117323"/>
                  <a:pt x="4139738" y="3158836"/>
                </a:cubicBezTo>
                <a:cubicBezTo>
                  <a:pt x="4167200" y="3191790"/>
                  <a:pt x="4149360" y="3192961"/>
                  <a:pt x="4197927" y="3225338"/>
                </a:cubicBezTo>
                <a:cubicBezTo>
                  <a:pt x="4229386" y="3246310"/>
                  <a:pt x="4215801" y="3234898"/>
                  <a:pt x="4239490" y="3258589"/>
                </a:cubicBezTo>
                <a:cubicBezTo>
                  <a:pt x="4247339" y="3282135"/>
                  <a:pt x="4247074" y="3288631"/>
                  <a:pt x="4264429" y="3308465"/>
                </a:cubicBezTo>
                <a:cubicBezTo>
                  <a:pt x="4277331" y="3323210"/>
                  <a:pt x="4305992" y="3350029"/>
                  <a:pt x="4305992" y="3350029"/>
                </a:cubicBezTo>
                <a:cubicBezTo>
                  <a:pt x="4308763" y="3358342"/>
                  <a:pt x="4310050" y="3367307"/>
                  <a:pt x="4314305" y="3374967"/>
                </a:cubicBezTo>
                <a:cubicBezTo>
                  <a:pt x="4337803" y="3417263"/>
                  <a:pt x="4338958" y="3416245"/>
                  <a:pt x="4364181" y="3441469"/>
                </a:cubicBezTo>
                <a:cubicBezTo>
                  <a:pt x="4384803" y="3503331"/>
                  <a:pt x="4353147" y="3420759"/>
                  <a:pt x="4405745" y="3499658"/>
                </a:cubicBezTo>
                <a:cubicBezTo>
                  <a:pt x="4456922" y="3576425"/>
                  <a:pt x="4391611" y="3481989"/>
                  <a:pt x="4438996" y="3541221"/>
                </a:cubicBezTo>
                <a:cubicBezTo>
                  <a:pt x="4480942" y="3593653"/>
                  <a:pt x="4432103" y="3542644"/>
                  <a:pt x="4472247" y="3582785"/>
                </a:cubicBezTo>
                <a:cubicBezTo>
                  <a:pt x="4475018" y="3591098"/>
                  <a:pt x="4476641" y="3599886"/>
                  <a:pt x="4480560" y="3607723"/>
                </a:cubicBezTo>
                <a:cubicBezTo>
                  <a:pt x="4493221" y="3633045"/>
                  <a:pt x="4509982" y="3645457"/>
                  <a:pt x="4530436" y="3665912"/>
                </a:cubicBezTo>
                <a:lnTo>
                  <a:pt x="4563687" y="3699163"/>
                </a:lnTo>
                <a:cubicBezTo>
                  <a:pt x="4569229" y="3704705"/>
                  <a:pt x="4572877" y="3713311"/>
                  <a:pt x="4580312" y="3715789"/>
                </a:cubicBezTo>
                <a:lnTo>
                  <a:pt x="4605250" y="3724101"/>
                </a:lnTo>
                <a:cubicBezTo>
                  <a:pt x="4608021" y="3732414"/>
                  <a:pt x="4607367" y="3742844"/>
                  <a:pt x="4613563" y="3749040"/>
                </a:cubicBezTo>
                <a:cubicBezTo>
                  <a:pt x="4619759" y="3755236"/>
                  <a:pt x="4633027" y="3750510"/>
                  <a:pt x="4638501" y="3757352"/>
                </a:cubicBezTo>
                <a:cubicBezTo>
                  <a:pt x="4645638" y="3766273"/>
                  <a:pt x="4640477" y="3781097"/>
                  <a:pt x="4646814" y="3790603"/>
                </a:cubicBezTo>
                <a:cubicBezTo>
                  <a:pt x="4652356" y="3798916"/>
                  <a:pt x="4664167" y="3800727"/>
                  <a:pt x="4671752" y="3807229"/>
                </a:cubicBezTo>
                <a:cubicBezTo>
                  <a:pt x="4683653" y="3817430"/>
                  <a:pt x="4693919" y="3829396"/>
                  <a:pt x="4705003" y="3840480"/>
                </a:cubicBezTo>
                <a:cubicBezTo>
                  <a:pt x="4710545" y="3846022"/>
                  <a:pt x="4717282" y="3850584"/>
                  <a:pt x="4721629" y="3857105"/>
                </a:cubicBezTo>
                <a:cubicBezTo>
                  <a:pt x="4727171" y="3865418"/>
                  <a:pt x="4730453" y="3875802"/>
                  <a:pt x="4738254" y="3882043"/>
                </a:cubicBezTo>
                <a:cubicBezTo>
                  <a:pt x="4745096" y="3887517"/>
                  <a:pt x="4754879" y="3887585"/>
                  <a:pt x="4763192" y="3890356"/>
                </a:cubicBezTo>
                <a:lnTo>
                  <a:pt x="4796443" y="3923607"/>
                </a:lnTo>
                <a:cubicBezTo>
                  <a:pt x="4801985" y="3929149"/>
                  <a:pt x="4808722" y="3933711"/>
                  <a:pt x="4813069" y="3940232"/>
                </a:cubicBezTo>
                <a:cubicBezTo>
                  <a:pt x="4825414" y="3958749"/>
                  <a:pt x="4829398" y="3968259"/>
                  <a:pt x="4846320" y="3981796"/>
                </a:cubicBezTo>
                <a:cubicBezTo>
                  <a:pt x="4909616" y="4032433"/>
                  <a:pt x="4824474" y="3951635"/>
                  <a:pt x="4904509" y="4031672"/>
                </a:cubicBezTo>
                <a:cubicBezTo>
                  <a:pt x="4910051" y="4037214"/>
                  <a:pt x="4913699" y="4045820"/>
                  <a:pt x="4921134" y="4048298"/>
                </a:cubicBezTo>
                <a:lnTo>
                  <a:pt x="4971010" y="4064923"/>
                </a:lnTo>
                <a:cubicBezTo>
                  <a:pt x="5027607" y="4121520"/>
                  <a:pt x="4941342" y="4033082"/>
                  <a:pt x="5004261" y="4106487"/>
                </a:cubicBezTo>
                <a:cubicBezTo>
                  <a:pt x="5018736" y="4123374"/>
                  <a:pt x="5070763" y="4165566"/>
                  <a:pt x="5070763" y="4189614"/>
                </a:cubicBezTo>
                <a:lnTo>
                  <a:pt x="5070763" y="4197927"/>
                </a:lnTo>
              </a:path>
            </a:pathLst>
          </a:cu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16625" y="1229393"/>
            <a:ext cx="6068291" cy="657596"/>
          </a:xfrm>
          <a:custGeom>
            <a:avLst/>
            <a:gdLst>
              <a:gd name="connsiteX0" fmla="*/ 0 w 6068291"/>
              <a:gd name="connsiteY0" fmla="*/ 358338 h 657596"/>
              <a:gd name="connsiteX1" fmla="*/ 49877 w 6068291"/>
              <a:gd name="connsiteY1" fmla="*/ 350025 h 657596"/>
              <a:gd name="connsiteX2" fmla="*/ 74815 w 6068291"/>
              <a:gd name="connsiteY2" fmla="*/ 341712 h 657596"/>
              <a:gd name="connsiteX3" fmla="*/ 157942 w 6068291"/>
              <a:gd name="connsiteY3" fmla="*/ 333400 h 657596"/>
              <a:gd name="connsiteX4" fmla="*/ 498764 w 6068291"/>
              <a:gd name="connsiteY4" fmla="*/ 350025 h 657596"/>
              <a:gd name="connsiteX5" fmla="*/ 540328 w 6068291"/>
              <a:gd name="connsiteY5" fmla="*/ 358338 h 657596"/>
              <a:gd name="connsiteX6" fmla="*/ 598517 w 6068291"/>
              <a:gd name="connsiteY6" fmla="*/ 366651 h 657596"/>
              <a:gd name="connsiteX7" fmla="*/ 631768 w 6068291"/>
              <a:gd name="connsiteY7" fmla="*/ 374963 h 657596"/>
              <a:gd name="connsiteX8" fmla="*/ 723208 w 6068291"/>
              <a:gd name="connsiteY8" fmla="*/ 383276 h 657596"/>
              <a:gd name="connsiteX9" fmla="*/ 798022 w 6068291"/>
              <a:gd name="connsiteY9" fmla="*/ 399902 h 657596"/>
              <a:gd name="connsiteX10" fmla="*/ 872837 w 6068291"/>
              <a:gd name="connsiteY10" fmla="*/ 408214 h 657596"/>
              <a:gd name="connsiteX11" fmla="*/ 914400 w 6068291"/>
              <a:gd name="connsiteY11" fmla="*/ 416527 h 657596"/>
              <a:gd name="connsiteX12" fmla="*/ 1022466 w 6068291"/>
              <a:gd name="connsiteY12" fmla="*/ 424840 h 657596"/>
              <a:gd name="connsiteX13" fmla="*/ 1138844 w 6068291"/>
              <a:gd name="connsiteY13" fmla="*/ 441465 h 657596"/>
              <a:gd name="connsiteX14" fmla="*/ 1338350 w 6068291"/>
              <a:gd name="connsiteY14" fmla="*/ 458091 h 657596"/>
              <a:gd name="connsiteX15" fmla="*/ 1471353 w 6068291"/>
              <a:gd name="connsiteY15" fmla="*/ 474716 h 657596"/>
              <a:gd name="connsiteX16" fmla="*/ 1521230 w 6068291"/>
              <a:gd name="connsiteY16" fmla="*/ 483029 h 657596"/>
              <a:gd name="connsiteX17" fmla="*/ 1637608 w 6068291"/>
              <a:gd name="connsiteY17" fmla="*/ 491342 h 657596"/>
              <a:gd name="connsiteX18" fmla="*/ 1787237 w 6068291"/>
              <a:gd name="connsiteY18" fmla="*/ 507967 h 657596"/>
              <a:gd name="connsiteX19" fmla="*/ 1886990 w 6068291"/>
              <a:gd name="connsiteY19" fmla="*/ 524592 h 657596"/>
              <a:gd name="connsiteX20" fmla="*/ 1920240 w 6068291"/>
              <a:gd name="connsiteY20" fmla="*/ 532905 h 657596"/>
              <a:gd name="connsiteX21" fmla="*/ 2036619 w 6068291"/>
              <a:gd name="connsiteY21" fmla="*/ 549531 h 657596"/>
              <a:gd name="connsiteX22" fmla="*/ 2144684 w 6068291"/>
              <a:gd name="connsiteY22" fmla="*/ 574469 h 657596"/>
              <a:gd name="connsiteX23" fmla="*/ 2169622 w 6068291"/>
              <a:gd name="connsiteY23" fmla="*/ 582782 h 657596"/>
              <a:gd name="connsiteX24" fmla="*/ 2635135 w 6068291"/>
              <a:gd name="connsiteY24" fmla="*/ 599407 h 657596"/>
              <a:gd name="connsiteX25" fmla="*/ 2660073 w 6068291"/>
              <a:gd name="connsiteY25" fmla="*/ 616032 h 657596"/>
              <a:gd name="connsiteX26" fmla="*/ 2801390 w 6068291"/>
              <a:gd name="connsiteY26" fmla="*/ 640971 h 657596"/>
              <a:gd name="connsiteX27" fmla="*/ 2834640 w 6068291"/>
              <a:gd name="connsiteY27" fmla="*/ 649283 h 657596"/>
              <a:gd name="connsiteX28" fmla="*/ 2859579 w 6068291"/>
              <a:gd name="connsiteY28" fmla="*/ 657596 h 657596"/>
              <a:gd name="connsiteX29" fmla="*/ 2951019 w 6068291"/>
              <a:gd name="connsiteY29" fmla="*/ 640971 h 657596"/>
              <a:gd name="connsiteX30" fmla="*/ 3034146 w 6068291"/>
              <a:gd name="connsiteY30" fmla="*/ 632658 h 657596"/>
              <a:gd name="connsiteX31" fmla="*/ 3075710 w 6068291"/>
              <a:gd name="connsiteY31" fmla="*/ 624345 h 657596"/>
              <a:gd name="connsiteX32" fmla="*/ 3100648 w 6068291"/>
              <a:gd name="connsiteY32" fmla="*/ 616032 h 657596"/>
              <a:gd name="connsiteX33" fmla="*/ 3333404 w 6068291"/>
              <a:gd name="connsiteY33" fmla="*/ 607720 h 657596"/>
              <a:gd name="connsiteX34" fmla="*/ 3408219 w 6068291"/>
              <a:gd name="connsiteY34" fmla="*/ 591094 h 657596"/>
              <a:gd name="connsiteX35" fmla="*/ 3433157 w 6068291"/>
              <a:gd name="connsiteY35" fmla="*/ 574469 h 657596"/>
              <a:gd name="connsiteX36" fmla="*/ 3458095 w 6068291"/>
              <a:gd name="connsiteY36" fmla="*/ 566156 h 657596"/>
              <a:gd name="connsiteX37" fmla="*/ 3483033 w 6068291"/>
              <a:gd name="connsiteY37" fmla="*/ 549531 h 657596"/>
              <a:gd name="connsiteX38" fmla="*/ 3516284 w 6068291"/>
              <a:gd name="connsiteY38" fmla="*/ 541218 h 657596"/>
              <a:gd name="connsiteX39" fmla="*/ 3541222 w 6068291"/>
              <a:gd name="connsiteY39" fmla="*/ 532905 h 657596"/>
              <a:gd name="connsiteX40" fmla="*/ 3665913 w 6068291"/>
              <a:gd name="connsiteY40" fmla="*/ 516280 h 657596"/>
              <a:gd name="connsiteX41" fmla="*/ 3815542 w 6068291"/>
              <a:gd name="connsiteY41" fmla="*/ 491342 h 657596"/>
              <a:gd name="connsiteX42" fmla="*/ 3840480 w 6068291"/>
              <a:gd name="connsiteY42" fmla="*/ 483029 h 657596"/>
              <a:gd name="connsiteX43" fmla="*/ 3890357 w 6068291"/>
              <a:gd name="connsiteY43" fmla="*/ 449778 h 657596"/>
              <a:gd name="connsiteX44" fmla="*/ 3940233 w 6068291"/>
              <a:gd name="connsiteY44" fmla="*/ 424840 h 657596"/>
              <a:gd name="connsiteX45" fmla="*/ 3998422 w 6068291"/>
              <a:gd name="connsiteY45" fmla="*/ 408214 h 657596"/>
              <a:gd name="connsiteX46" fmla="*/ 4081550 w 6068291"/>
              <a:gd name="connsiteY46" fmla="*/ 374963 h 657596"/>
              <a:gd name="connsiteX47" fmla="*/ 4172990 w 6068291"/>
              <a:gd name="connsiteY47" fmla="*/ 350025 h 657596"/>
              <a:gd name="connsiteX48" fmla="*/ 4281055 w 6068291"/>
              <a:gd name="connsiteY48" fmla="*/ 325087 h 657596"/>
              <a:gd name="connsiteX49" fmla="*/ 4405746 w 6068291"/>
              <a:gd name="connsiteY49" fmla="*/ 316774 h 657596"/>
              <a:gd name="connsiteX50" fmla="*/ 4488873 w 6068291"/>
              <a:gd name="connsiteY50" fmla="*/ 300149 h 657596"/>
              <a:gd name="connsiteX51" fmla="*/ 4538750 w 6068291"/>
              <a:gd name="connsiteY51" fmla="*/ 283523 h 657596"/>
              <a:gd name="connsiteX52" fmla="*/ 4563688 w 6068291"/>
              <a:gd name="connsiteY52" fmla="*/ 266898 h 657596"/>
              <a:gd name="connsiteX53" fmla="*/ 4621877 w 6068291"/>
              <a:gd name="connsiteY53" fmla="*/ 217022 h 657596"/>
              <a:gd name="connsiteX54" fmla="*/ 4646815 w 6068291"/>
              <a:gd name="connsiteY54" fmla="*/ 208709 h 657596"/>
              <a:gd name="connsiteX55" fmla="*/ 4663440 w 6068291"/>
              <a:gd name="connsiteY55" fmla="*/ 192083 h 657596"/>
              <a:gd name="connsiteX56" fmla="*/ 4713317 w 6068291"/>
              <a:gd name="connsiteY56" fmla="*/ 175458 h 657596"/>
              <a:gd name="connsiteX57" fmla="*/ 4729942 w 6068291"/>
              <a:gd name="connsiteY57" fmla="*/ 158832 h 657596"/>
              <a:gd name="connsiteX58" fmla="*/ 4846320 w 6068291"/>
              <a:gd name="connsiteY58" fmla="*/ 125582 h 657596"/>
              <a:gd name="connsiteX59" fmla="*/ 4879571 w 6068291"/>
              <a:gd name="connsiteY59" fmla="*/ 108956 h 657596"/>
              <a:gd name="connsiteX60" fmla="*/ 4904510 w 6068291"/>
              <a:gd name="connsiteY60" fmla="*/ 92331 h 657596"/>
              <a:gd name="connsiteX61" fmla="*/ 4954386 w 6068291"/>
              <a:gd name="connsiteY61" fmla="*/ 75705 h 657596"/>
              <a:gd name="connsiteX62" fmla="*/ 4979324 w 6068291"/>
              <a:gd name="connsiteY62" fmla="*/ 67392 h 657596"/>
              <a:gd name="connsiteX63" fmla="*/ 5004262 w 6068291"/>
              <a:gd name="connsiteY63" fmla="*/ 59080 h 657596"/>
              <a:gd name="connsiteX64" fmla="*/ 5187142 w 6068291"/>
              <a:gd name="connsiteY64" fmla="*/ 67392 h 657596"/>
              <a:gd name="connsiteX65" fmla="*/ 5303520 w 6068291"/>
              <a:gd name="connsiteY65" fmla="*/ 50767 h 657596"/>
              <a:gd name="connsiteX66" fmla="*/ 5677593 w 6068291"/>
              <a:gd name="connsiteY66" fmla="*/ 42454 h 657596"/>
              <a:gd name="connsiteX67" fmla="*/ 5727470 w 6068291"/>
              <a:gd name="connsiteY67" fmla="*/ 34142 h 657596"/>
              <a:gd name="connsiteX68" fmla="*/ 5752408 w 6068291"/>
              <a:gd name="connsiteY68" fmla="*/ 25829 h 657596"/>
              <a:gd name="connsiteX69" fmla="*/ 5793971 w 6068291"/>
              <a:gd name="connsiteY69" fmla="*/ 17516 h 657596"/>
              <a:gd name="connsiteX70" fmla="*/ 5893724 w 6068291"/>
              <a:gd name="connsiteY70" fmla="*/ 891 h 657596"/>
              <a:gd name="connsiteX71" fmla="*/ 6068291 w 6068291"/>
              <a:gd name="connsiteY71" fmla="*/ 891 h 65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68291" h="657596">
                <a:moveTo>
                  <a:pt x="0" y="358338"/>
                </a:moveTo>
                <a:cubicBezTo>
                  <a:pt x="16626" y="355567"/>
                  <a:pt x="33423" y="353681"/>
                  <a:pt x="49877" y="350025"/>
                </a:cubicBezTo>
                <a:cubicBezTo>
                  <a:pt x="58431" y="348124"/>
                  <a:pt x="66155" y="343044"/>
                  <a:pt x="74815" y="341712"/>
                </a:cubicBezTo>
                <a:cubicBezTo>
                  <a:pt x="102338" y="337478"/>
                  <a:pt x="130233" y="336171"/>
                  <a:pt x="157942" y="333400"/>
                </a:cubicBezTo>
                <a:cubicBezTo>
                  <a:pt x="261790" y="336861"/>
                  <a:pt x="389301" y="336342"/>
                  <a:pt x="498764" y="350025"/>
                </a:cubicBezTo>
                <a:cubicBezTo>
                  <a:pt x="512784" y="351778"/>
                  <a:pt x="526391" y="356015"/>
                  <a:pt x="540328" y="358338"/>
                </a:cubicBezTo>
                <a:cubicBezTo>
                  <a:pt x="559655" y="361559"/>
                  <a:pt x="579240" y="363146"/>
                  <a:pt x="598517" y="366651"/>
                </a:cubicBezTo>
                <a:cubicBezTo>
                  <a:pt x="609757" y="368695"/>
                  <a:pt x="620443" y="373453"/>
                  <a:pt x="631768" y="374963"/>
                </a:cubicBezTo>
                <a:cubicBezTo>
                  <a:pt x="662105" y="379008"/>
                  <a:pt x="692728" y="380505"/>
                  <a:pt x="723208" y="383276"/>
                </a:cubicBezTo>
                <a:cubicBezTo>
                  <a:pt x="747407" y="389326"/>
                  <a:pt x="773402" y="396385"/>
                  <a:pt x="798022" y="399902"/>
                </a:cubicBezTo>
                <a:cubicBezTo>
                  <a:pt x="822862" y="403450"/>
                  <a:pt x="847997" y="404666"/>
                  <a:pt x="872837" y="408214"/>
                </a:cubicBezTo>
                <a:cubicBezTo>
                  <a:pt x="886824" y="410212"/>
                  <a:pt x="900358" y="414967"/>
                  <a:pt x="914400" y="416527"/>
                </a:cubicBezTo>
                <a:cubicBezTo>
                  <a:pt x="950307" y="420517"/>
                  <a:pt x="986444" y="422069"/>
                  <a:pt x="1022466" y="424840"/>
                </a:cubicBezTo>
                <a:cubicBezTo>
                  <a:pt x="1087903" y="441198"/>
                  <a:pt x="1031747" y="428865"/>
                  <a:pt x="1138844" y="441465"/>
                </a:cubicBezTo>
                <a:cubicBezTo>
                  <a:pt x="1288703" y="459096"/>
                  <a:pt x="1069201" y="442258"/>
                  <a:pt x="1338350" y="458091"/>
                </a:cubicBezTo>
                <a:cubicBezTo>
                  <a:pt x="1425742" y="475568"/>
                  <a:pt x="1331578" y="458271"/>
                  <a:pt x="1471353" y="474716"/>
                </a:cubicBezTo>
                <a:cubicBezTo>
                  <a:pt x="1488093" y="476685"/>
                  <a:pt x="1504459" y="481352"/>
                  <a:pt x="1521230" y="483029"/>
                </a:cubicBezTo>
                <a:cubicBezTo>
                  <a:pt x="1559928" y="486899"/>
                  <a:pt x="1598886" y="487712"/>
                  <a:pt x="1637608" y="491342"/>
                </a:cubicBezTo>
                <a:cubicBezTo>
                  <a:pt x="1687572" y="496026"/>
                  <a:pt x="1787237" y="507967"/>
                  <a:pt x="1787237" y="507967"/>
                </a:cubicBezTo>
                <a:cubicBezTo>
                  <a:pt x="1862066" y="526675"/>
                  <a:pt x="1770230" y="505132"/>
                  <a:pt x="1886990" y="524592"/>
                </a:cubicBezTo>
                <a:cubicBezTo>
                  <a:pt x="1898259" y="526470"/>
                  <a:pt x="1908971" y="531027"/>
                  <a:pt x="1920240" y="532905"/>
                </a:cubicBezTo>
                <a:cubicBezTo>
                  <a:pt x="1958894" y="539347"/>
                  <a:pt x="1998940" y="538766"/>
                  <a:pt x="2036619" y="549531"/>
                </a:cubicBezTo>
                <a:cubicBezTo>
                  <a:pt x="2184106" y="591669"/>
                  <a:pt x="2013840" y="545391"/>
                  <a:pt x="2144684" y="574469"/>
                </a:cubicBezTo>
                <a:cubicBezTo>
                  <a:pt x="2153238" y="576370"/>
                  <a:pt x="2160890" y="582054"/>
                  <a:pt x="2169622" y="582782"/>
                </a:cubicBezTo>
                <a:cubicBezTo>
                  <a:pt x="2264029" y="590649"/>
                  <a:pt x="2580864" y="597856"/>
                  <a:pt x="2635135" y="599407"/>
                </a:cubicBezTo>
                <a:cubicBezTo>
                  <a:pt x="2643448" y="604949"/>
                  <a:pt x="2650944" y="611974"/>
                  <a:pt x="2660073" y="616032"/>
                </a:cubicBezTo>
                <a:cubicBezTo>
                  <a:pt x="2714186" y="640082"/>
                  <a:pt x="2735807" y="635009"/>
                  <a:pt x="2801390" y="640971"/>
                </a:cubicBezTo>
                <a:cubicBezTo>
                  <a:pt x="2812473" y="643742"/>
                  <a:pt x="2823655" y="646145"/>
                  <a:pt x="2834640" y="649283"/>
                </a:cubicBezTo>
                <a:cubicBezTo>
                  <a:pt x="2843066" y="651690"/>
                  <a:pt x="2850816" y="657596"/>
                  <a:pt x="2859579" y="657596"/>
                </a:cubicBezTo>
                <a:cubicBezTo>
                  <a:pt x="2926783" y="657596"/>
                  <a:pt x="2900098" y="648245"/>
                  <a:pt x="2951019" y="640971"/>
                </a:cubicBezTo>
                <a:cubicBezTo>
                  <a:pt x="2978586" y="637033"/>
                  <a:pt x="3006543" y="636339"/>
                  <a:pt x="3034146" y="632658"/>
                </a:cubicBezTo>
                <a:cubicBezTo>
                  <a:pt x="3048151" y="630791"/>
                  <a:pt x="3062003" y="627772"/>
                  <a:pt x="3075710" y="624345"/>
                </a:cubicBezTo>
                <a:cubicBezTo>
                  <a:pt x="3084211" y="622220"/>
                  <a:pt x="3091904" y="616596"/>
                  <a:pt x="3100648" y="616032"/>
                </a:cubicBezTo>
                <a:cubicBezTo>
                  <a:pt x="3178122" y="611034"/>
                  <a:pt x="3255819" y="610491"/>
                  <a:pt x="3333404" y="607720"/>
                </a:cubicBezTo>
                <a:cubicBezTo>
                  <a:pt x="3352561" y="604527"/>
                  <a:pt x="3387754" y="601326"/>
                  <a:pt x="3408219" y="591094"/>
                </a:cubicBezTo>
                <a:cubicBezTo>
                  <a:pt x="3417155" y="586626"/>
                  <a:pt x="3424221" y="578937"/>
                  <a:pt x="3433157" y="574469"/>
                </a:cubicBezTo>
                <a:cubicBezTo>
                  <a:pt x="3440994" y="570550"/>
                  <a:pt x="3450258" y="570075"/>
                  <a:pt x="3458095" y="566156"/>
                </a:cubicBezTo>
                <a:cubicBezTo>
                  <a:pt x="3467031" y="561688"/>
                  <a:pt x="3473850" y="553466"/>
                  <a:pt x="3483033" y="549531"/>
                </a:cubicBezTo>
                <a:cubicBezTo>
                  <a:pt x="3493534" y="545031"/>
                  <a:pt x="3505299" y="544357"/>
                  <a:pt x="3516284" y="541218"/>
                </a:cubicBezTo>
                <a:cubicBezTo>
                  <a:pt x="3524709" y="538811"/>
                  <a:pt x="3532630" y="534623"/>
                  <a:pt x="3541222" y="532905"/>
                </a:cubicBezTo>
                <a:cubicBezTo>
                  <a:pt x="3578112" y="525527"/>
                  <a:pt x="3629469" y="522354"/>
                  <a:pt x="3665913" y="516280"/>
                </a:cubicBezTo>
                <a:cubicBezTo>
                  <a:pt x="3854973" y="484770"/>
                  <a:pt x="3654571" y="511462"/>
                  <a:pt x="3815542" y="491342"/>
                </a:cubicBezTo>
                <a:cubicBezTo>
                  <a:pt x="3823855" y="488571"/>
                  <a:pt x="3832820" y="487284"/>
                  <a:pt x="3840480" y="483029"/>
                </a:cubicBezTo>
                <a:cubicBezTo>
                  <a:pt x="3857947" y="473325"/>
                  <a:pt x="3871401" y="456097"/>
                  <a:pt x="3890357" y="449778"/>
                </a:cubicBezTo>
                <a:cubicBezTo>
                  <a:pt x="3953040" y="428883"/>
                  <a:pt x="3875775" y="457069"/>
                  <a:pt x="3940233" y="424840"/>
                </a:cubicBezTo>
                <a:cubicBezTo>
                  <a:pt x="3952160" y="418877"/>
                  <a:pt x="3987767" y="410878"/>
                  <a:pt x="3998422" y="408214"/>
                </a:cubicBezTo>
                <a:cubicBezTo>
                  <a:pt x="4034383" y="372256"/>
                  <a:pt x="3998182" y="402752"/>
                  <a:pt x="4081550" y="374963"/>
                </a:cubicBezTo>
                <a:cubicBezTo>
                  <a:pt x="4166687" y="346584"/>
                  <a:pt x="4096619" y="367649"/>
                  <a:pt x="4172990" y="350025"/>
                </a:cubicBezTo>
                <a:cubicBezTo>
                  <a:pt x="4185879" y="347051"/>
                  <a:pt x="4258713" y="327321"/>
                  <a:pt x="4281055" y="325087"/>
                </a:cubicBezTo>
                <a:cubicBezTo>
                  <a:pt x="4322504" y="320942"/>
                  <a:pt x="4364182" y="319545"/>
                  <a:pt x="4405746" y="316774"/>
                </a:cubicBezTo>
                <a:cubicBezTo>
                  <a:pt x="4439455" y="311156"/>
                  <a:pt x="4457869" y="309451"/>
                  <a:pt x="4488873" y="300149"/>
                </a:cubicBezTo>
                <a:cubicBezTo>
                  <a:pt x="4505659" y="295113"/>
                  <a:pt x="4524168" y="293244"/>
                  <a:pt x="4538750" y="283523"/>
                </a:cubicBezTo>
                <a:cubicBezTo>
                  <a:pt x="4547063" y="277981"/>
                  <a:pt x="4556103" y="273400"/>
                  <a:pt x="4563688" y="266898"/>
                </a:cubicBezTo>
                <a:cubicBezTo>
                  <a:pt x="4592324" y="242353"/>
                  <a:pt x="4591341" y="232290"/>
                  <a:pt x="4621877" y="217022"/>
                </a:cubicBezTo>
                <a:cubicBezTo>
                  <a:pt x="4629714" y="213103"/>
                  <a:pt x="4638502" y="211480"/>
                  <a:pt x="4646815" y="208709"/>
                </a:cubicBezTo>
                <a:cubicBezTo>
                  <a:pt x="4652357" y="203167"/>
                  <a:pt x="4656430" y="195588"/>
                  <a:pt x="4663440" y="192083"/>
                </a:cubicBezTo>
                <a:cubicBezTo>
                  <a:pt x="4679115" y="184246"/>
                  <a:pt x="4713317" y="175458"/>
                  <a:pt x="4713317" y="175458"/>
                </a:cubicBezTo>
                <a:cubicBezTo>
                  <a:pt x="4718859" y="169916"/>
                  <a:pt x="4722665" y="161743"/>
                  <a:pt x="4729942" y="158832"/>
                </a:cubicBezTo>
                <a:cubicBezTo>
                  <a:pt x="4783201" y="137528"/>
                  <a:pt x="4797963" y="149761"/>
                  <a:pt x="4846320" y="125582"/>
                </a:cubicBezTo>
                <a:cubicBezTo>
                  <a:pt x="4857404" y="120040"/>
                  <a:pt x="4868812" y="115104"/>
                  <a:pt x="4879571" y="108956"/>
                </a:cubicBezTo>
                <a:cubicBezTo>
                  <a:pt x="4888245" y="103999"/>
                  <a:pt x="4895380" y="96389"/>
                  <a:pt x="4904510" y="92331"/>
                </a:cubicBezTo>
                <a:cubicBezTo>
                  <a:pt x="4920524" y="85214"/>
                  <a:pt x="4937761" y="81247"/>
                  <a:pt x="4954386" y="75705"/>
                </a:cubicBezTo>
                <a:lnTo>
                  <a:pt x="4979324" y="67392"/>
                </a:lnTo>
                <a:lnTo>
                  <a:pt x="5004262" y="59080"/>
                </a:lnTo>
                <a:cubicBezTo>
                  <a:pt x="5065222" y="61851"/>
                  <a:pt x="5126119" y="67392"/>
                  <a:pt x="5187142" y="67392"/>
                </a:cubicBezTo>
                <a:cubicBezTo>
                  <a:pt x="5499251" y="67392"/>
                  <a:pt x="5111643" y="58442"/>
                  <a:pt x="5303520" y="50767"/>
                </a:cubicBezTo>
                <a:cubicBezTo>
                  <a:pt x="5428142" y="45782"/>
                  <a:pt x="5552902" y="45225"/>
                  <a:pt x="5677593" y="42454"/>
                </a:cubicBezTo>
                <a:cubicBezTo>
                  <a:pt x="5694219" y="39683"/>
                  <a:pt x="5711016" y="37798"/>
                  <a:pt x="5727470" y="34142"/>
                </a:cubicBezTo>
                <a:cubicBezTo>
                  <a:pt x="5736024" y="32241"/>
                  <a:pt x="5743907" y="27954"/>
                  <a:pt x="5752408" y="25829"/>
                </a:cubicBezTo>
                <a:cubicBezTo>
                  <a:pt x="5766115" y="22402"/>
                  <a:pt x="5780179" y="20581"/>
                  <a:pt x="5793971" y="17516"/>
                </a:cubicBezTo>
                <a:cubicBezTo>
                  <a:pt x="5837830" y="7769"/>
                  <a:pt x="5837520" y="2829"/>
                  <a:pt x="5893724" y="891"/>
                </a:cubicBezTo>
                <a:cubicBezTo>
                  <a:pt x="5951878" y="-1114"/>
                  <a:pt x="6010102" y="891"/>
                  <a:pt x="6068291" y="891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2136371" y="872836"/>
            <a:ext cx="4846320" cy="382386"/>
          </a:xfrm>
          <a:custGeom>
            <a:avLst/>
            <a:gdLst>
              <a:gd name="connsiteX0" fmla="*/ 4846320 w 4846320"/>
              <a:gd name="connsiteY0" fmla="*/ 324197 h 382386"/>
              <a:gd name="connsiteX1" fmla="*/ 4148051 w 4846320"/>
              <a:gd name="connsiteY1" fmla="*/ 307571 h 382386"/>
              <a:gd name="connsiteX2" fmla="*/ 4048298 w 4846320"/>
              <a:gd name="connsiteY2" fmla="*/ 332509 h 382386"/>
              <a:gd name="connsiteX3" fmla="*/ 3865418 w 4846320"/>
              <a:gd name="connsiteY3" fmla="*/ 349135 h 382386"/>
              <a:gd name="connsiteX4" fmla="*/ 3649287 w 4846320"/>
              <a:gd name="connsiteY4" fmla="*/ 340822 h 382386"/>
              <a:gd name="connsiteX5" fmla="*/ 3483033 w 4846320"/>
              <a:gd name="connsiteY5" fmla="*/ 324197 h 382386"/>
              <a:gd name="connsiteX6" fmla="*/ 3433156 w 4846320"/>
              <a:gd name="connsiteY6" fmla="*/ 315884 h 382386"/>
              <a:gd name="connsiteX7" fmla="*/ 3250276 w 4846320"/>
              <a:gd name="connsiteY7" fmla="*/ 307571 h 382386"/>
              <a:gd name="connsiteX8" fmla="*/ 2876204 w 4846320"/>
              <a:gd name="connsiteY8" fmla="*/ 282633 h 382386"/>
              <a:gd name="connsiteX9" fmla="*/ 2851265 w 4846320"/>
              <a:gd name="connsiteY9" fmla="*/ 274320 h 382386"/>
              <a:gd name="connsiteX10" fmla="*/ 2801389 w 4846320"/>
              <a:gd name="connsiteY10" fmla="*/ 266008 h 382386"/>
              <a:gd name="connsiteX11" fmla="*/ 2793076 w 4846320"/>
              <a:gd name="connsiteY11" fmla="*/ 241069 h 382386"/>
              <a:gd name="connsiteX12" fmla="*/ 2776451 w 4846320"/>
              <a:gd name="connsiteY12" fmla="*/ 141317 h 382386"/>
              <a:gd name="connsiteX13" fmla="*/ 2759825 w 4846320"/>
              <a:gd name="connsiteY13" fmla="*/ 91440 h 382386"/>
              <a:gd name="connsiteX14" fmla="*/ 2726574 w 4846320"/>
              <a:gd name="connsiteY14" fmla="*/ 49877 h 382386"/>
              <a:gd name="connsiteX15" fmla="*/ 2701636 w 4846320"/>
              <a:gd name="connsiteY15" fmla="*/ 41564 h 382386"/>
              <a:gd name="connsiteX16" fmla="*/ 2685011 w 4846320"/>
              <a:gd name="connsiteY16" fmla="*/ 16626 h 382386"/>
              <a:gd name="connsiteX17" fmla="*/ 2626822 w 4846320"/>
              <a:gd name="connsiteY17" fmla="*/ 0 h 382386"/>
              <a:gd name="connsiteX18" fmla="*/ 2593571 w 4846320"/>
              <a:gd name="connsiteY18" fmla="*/ 8313 h 382386"/>
              <a:gd name="connsiteX19" fmla="*/ 2510444 w 4846320"/>
              <a:gd name="connsiteY19" fmla="*/ 24939 h 382386"/>
              <a:gd name="connsiteX20" fmla="*/ 2460567 w 4846320"/>
              <a:gd name="connsiteY20" fmla="*/ 41564 h 382386"/>
              <a:gd name="connsiteX21" fmla="*/ 2435629 w 4846320"/>
              <a:gd name="connsiteY21" fmla="*/ 49877 h 382386"/>
              <a:gd name="connsiteX22" fmla="*/ 2402378 w 4846320"/>
              <a:gd name="connsiteY22" fmla="*/ 58189 h 382386"/>
              <a:gd name="connsiteX23" fmla="*/ 2360814 w 4846320"/>
              <a:gd name="connsiteY23" fmla="*/ 66502 h 382386"/>
              <a:gd name="connsiteX24" fmla="*/ 2186247 w 4846320"/>
              <a:gd name="connsiteY24" fmla="*/ 83128 h 382386"/>
              <a:gd name="connsiteX25" fmla="*/ 2111433 w 4846320"/>
              <a:gd name="connsiteY25" fmla="*/ 91440 h 382386"/>
              <a:gd name="connsiteX26" fmla="*/ 2078182 w 4846320"/>
              <a:gd name="connsiteY26" fmla="*/ 99753 h 382386"/>
              <a:gd name="connsiteX27" fmla="*/ 2053244 w 4846320"/>
              <a:gd name="connsiteY27" fmla="*/ 108066 h 382386"/>
              <a:gd name="connsiteX28" fmla="*/ 1978429 w 4846320"/>
              <a:gd name="connsiteY28" fmla="*/ 116379 h 382386"/>
              <a:gd name="connsiteX29" fmla="*/ 1903614 w 4846320"/>
              <a:gd name="connsiteY29" fmla="*/ 133004 h 382386"/>
              <a:gd name="connsiteX30" fmla="*/ 1795549 w 4846320"/>
              <a:gd name="connsiteY30" fmla="*/ 149629 h 382386"/>
              <a:gd name="connsiteX31" fmla="*/ 1745673 w 4846320"/>
              <a:gd name="connsiteY31" fmla="*/ 166255 h 382386"/>
              <a:gd name="connsiteX32" fmla="*/ 1704109 w 4846320"/>
              <a:gd name="connsiteY32" fmla="*/ 174568 h 382386"/>
              <a:gd name="connsiteX33" fmla="*/ 1662545 w 4846320"/>
              <a:gd name="connsiteY33" fmla="*/ 191193 h 382386"/>
              <a:gd name="connsiteX34" fmla="*/ 1612669 w 4846320"/>
              <a:gd name="connsiteY34" fmla="*/ 207819 h 382386"/>
              <a:gd name="connsiteX35" fmla="*/ 1587731 w 4846320"/>
              <a:gd name="connsiteY35" fmla="*/ 216131 h 382386"/>
              <a:gd name="connsiteX36" fmla="*/ 1529542 w 4846320"/>
              <a:gd name="connsiteY36" fmla="*/ 224444 h 382386"/>
              <a:gd name="connsiteX37" fmla="*/ 1479665 w 4846320"/>
              <a:gd name="connsiteY37" fmla="*/ 241069 h 382386"/>
              <a:gd name="connsiteX38" fmla="*/ 1371600 w 4846320"/>
              <a:gd name="connsiteY38" fmla="*/ 266008 h 382386"/>
              <a:gd name="connsiteX39" fmla="*/ 1321724 w 4846320"/>
              <a:gd name="connsiteY39" fmla="*/ 282633 h 382386"/>
              <a:gd name="connsiteX40" fmla="*/ 1246909 w 4846320"/>
              <a:gd name="connsiteY40" fmla="*/ 299259 h 382386"/>
              <a:gd name="connsiteX41" fmla="*/ 1205345 w 4846320"/>
              <a:gd name="connsiteY41" fmla="*/ 307571 h 382386"/>
              <a:gd name="connsiteX42" fmla="*/ 1172094 w 4846320"/>
              <a:gd name="connsiteY42" fmla="*/ 315884 h 382386"/>
              <a:gd name="connsiteX43" fmla="*/ 1113905 w 4846320"/>
              <a:gd name="connsiteY43" fmla="*/ 324197 h 382386"/>
              <a:gd name="connsiteX44" fmla="*/ 1064029 w 4846320"/>
              <a:gd name="connsiteY44" fmla="*/ 332509 h 382386"/>
              <a:gd name="connsiteX45" fmla="*/ 1039091 w 4846320"/>
              <a:gd name="connsiteY45" fmla="*/ 340822 h 382386"/>
              <a:gd name="connsiteX46" fmla="*/ 814647 w 4846320"/>
              <a:gd name="connsiteY46" fmla="*/ 357448 h 382386"/>
              <a:gd name="connsiteX47" fmla="*/ 748145 w 4846320"/>
              <a:gd name="connsiteY47" fmla="*/ 365760 h 382386"/>
              <a:gd name="connsiteX48" fmla="*/ 415636 w 4846320"/>
              <a:gd name="connsiteY48" fmla="*/ 382386 h 382386"/>
              <a:gd name="connsiteX49" fmla="*/ 99753 w 4846320"/>
              <a:gd name="connsiteY49" fmla="*/ 374073 h 382386"/>
              <a:gd name="connsiteX50" fmla="*/ 49876 w 4846320"/>
              <a:gd name="connsiteY50" fmla="*/ 349135 h 382386"/>
              <a:gd name="connsiteX51" fmla="*/ 0 w 4846320"/>
              <a:gd name="connsiteY51" fmla="*/ 332509 h 38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846320" h="382386">
                <a:moveTo>
                  <a:pt x="4846320" y="324197"/>
                </a:moveTo>
                <a:cubicBezTo>
                  <a:pt x="4618742" y="187652"/>
                  <a:pt x="4797766" y="285167"/>
                  <a:pt x="4148051" y="307571"/>
                </a:cubicBezTo>
                <a:cubicBezTo>
                  <a:pt x="4012529" y="312244"/>
                  <a:pt x="4132684" y="326017"/>
                  <a:pt x="4048298" y="332509"/>
                </a:cubicBezTo>
                <a:cubicBezTo>
                  <a:pt x="3915215" y="342747"/>
                  <a:pt x="3976140" y="336832"/>
                  <a:pt x="3865418" y="349135"/>
                </a:cubicBezTo>
                <a:cubicBezTo>
                  <a:pt x="3793374" y="346364"/>
                  <a:pt x="3721231" y="345514"/>
                  <a:pt x="3649287" y="340822"/>
                </a:cubicBezTo>
                <a:cubicBezTo>
                  <a:pt x="3593711" y="337197"/>
                  <a:pt x="3537970" y="333353"/>
                  <a:pt x="3483033" y="324197"/>
                </a:cubicBezTo>
                <a:cubicBezTo>
                  <a:pt x="3466407" y="321426"/>
                  <a:pt x="3449968" y="317085"/>
                  <a:pt x="3433156" y="315884"/>
                </a:cubicBezTo>
                <a:cubicBezTo>
                  <a:pt x="3372288" y="311536"/>
                  <a:pt x="3311175" y="311458"/>
                  <a:pt x="3250276" y="307571"/>
                </a:cubicBezTo>
                <a:cubicBezTo>
                  <a:pt x="2679472" y="271137"/>
                  <a:pt x="3357528" y="306700"/>
                  <a:pt x="2876204" y="282633"/>
                </a:cubicBezTo>
                <a:cubicBezTo>
                  <a:pt x="2867891" y="279862"/>
                  <a:pt x="2859819" y="276221"/>
                  <a:pt x="2851265" y="274320"/>
                </a:cubicBezTo>
                <a:cubicBezTo>
                  <a:pt x="2834812" y="270664"/>
                  <a:pt x="2816023" y="274370"/>
                  <a:pt x="2801389" y="266008"/>
                </a:cubicBezTo>
                <a:cubicBezTo>
                  <a:pt x="2793781" y="261660"/>
                  <a:pt x="2795847" y="249382"/>
                  <a:pt x="2793076" y="241069"/>
                </a:cubicBezTo>
                <a:cubicBezTo>
                  <a:pt x="2787182" y="193912"/>
                  <a:pt x="2788221" y="180550"/>
                  <a:pt x="2776451" y="141317"/>
                </a:cubicBezTo>
                <a:cubicBezTo>
                  <a:pt x="2771415" y="124531"/>
                  <a:pt x="2769546" y="106022"/>
                  <a:pt x="2759825" y="91440"/>
                </a:cubicBezTo>
                <a:cubicBezTo>
                  <a:pt x="2752272" y="80111"/>
                  <a:pt x="2739737" y="57775"/>
                  <a:pt x="2726574" y="49877"/>
                </a:cubicBezTo>
                <a:cubicBezTo>
                  <a:pt x="2719060" y="45369"/>
                  <a:pt x="2709949" y="44335"/>
                  <a:pt x="2701636" y="41564"/>
                </a:cubicBezTo>
                <a:cubicBezTo>
                  <a:pt x="2696094" y="33251"/>
                  <a:pt x="2692812" y="22867"/>
                  <a:pt x="2685011" y="16626"/>
                </a:cubicBezTo>
                <a:cubicBezTo>
                  <a:pt x="2679590" y="12289"/>
                  <a:pt x="2628995" y="543"/>
                  <a:pt x="2626822" y="0"/>
                </a:cubicBezTo>
                <a:cubicBezTo>
                  <a:pt x="2615738" y="2771"/>
                  <a:pt x="2604774" y="6072"/>
                  <a:pt x="2593571" y="8313"/>
                </a:cubicBezTo>
                <a:cubicBezTo>
                  <a:pt x="2548621" y="17303"/>
                  <a:pt x="2549068" y="13352"/>
                  <a:pt x="2510444" y="24939"/>
                </a:cubicBezTo>
                <a:cubicBezTo>
                  <a:pt x="2493658" y="29975"/>
                  <a:pt x="2477193" y="36022"/>
                  <a:pt x="2460567" y="41564"/>
                </a:cubicBezTo>
                <a:cubicBezTo>
                  <a:pt x="2452254" y="44335"/>
                  <a:pt x="2444130" y="47752"/>
                  <a:pt x="2435629" y="49877"/>
                </a:cubicBezTo>
                <a:cubicBezTo>
                  <a:pt x="2424545" y="52648"/>
                  <a:pt x="2413531" y="55711"/>
                  <a:pt x="2402378" y="58189"/>
                </a:cubicBezTo>
                <a:cubicBezTo>
                  <a:pt x="2388585" y="61254"/>
                  <a:pt x="2374850" y="64882"/>
                  <a:pt x="2360814" y="66502"/>
                </a:cubicBezTo>
                <a:cubicBezTo>
                  <a:pt x="2302747" y="73202"/>
                  <a:pt x="2244342" y="76674"/>
                  <a:pt x="2186247" y="83128"/>
                </a:cubicBezTo>
                <a:lnTo>
                  <a:pt x="2111433" y="91440"/>
                </a:lnTo>
                <a:cubicBezTo>
                  <a:pt x="2100349" y="94211"/>
                  <a:pt x="2089167" y="96614"/>
                  <a:pt x="2078182" y="99753"/>
                </a:cubicBezTo>
                <a:cubicBezTo>
                  <a:pt x="2069757" y="102160"/>
                  <a:pt x="2061887" y="106625"/>
                  <a:pt x="2053244" y="108066"/>
                </a:cubicBezTo>
                <a:cubicBezTo>
                  <a:pt x="2028494" y="112191"/>
                  <a:pt x="2003367" y="113608"/>
                  <a:pt x="1978429" y="116379"/>
                </a:cubicBezTo>
                <a:cubicBezTo>
                  <a:pt x="1934457" y="131035"/>
                  <a:pt x="1967988" y="121299"/>
                  <a:pt x="1903614" y="133004"/>
                </a:cubicBezTo>
                <a:cubicBezTo>
                  <a:pt x="1819837" y="148237"/>
                  <a:pt x="1908181" y="135551"/>
                  <a:pt x="1795549" y="149629"/>
                </a:cubicBezTo>
                <a:cubicBezTo>
                  <a:pt x="1778924" y="155171"/>
                  <a:pt x="1762857" y="162818"/>
                  <a:pt x="1745673" y="166255"/>
                </a:cubicBezTo>
                <a:cubicBezTo>
                  <a:pt x="1731818" y="169026"/>
                  <a:pt x="1717642" y="170508"/>
                  <a:pt x="1704109" y="174568"/>
                </a:cubicBezTo>
                <a:cubicBezTo>
                  <a:pt x="1689816" y="178856"/>
                  <a:pt x="1676568" y="186094"/>
                  <a:pt x="1662545" y="191193"/>
                </a:cubicBezTo>
                <a:cubicBezTo>
                  <a:pt x="1646075" y="197182"/>
                  <a:pt x="1629294" y="202277"/>
                  <a:pt x="1612669" y="207819"/>
                </a:cubicBezTo>
                <a:cubicBezTo>
                  <a:pt x="1604356" y="210590"/>
                  <a:pt x="1596405" y="214892"/>
                  <a:pt x="1587731" y="216131"/>
                </a:cubicBezTo>
                <a:lnTo>
                  <a:pt x="1529542" y="224444"/>
                </a:lnTo>
                <a:cubicBezTo>
                  <a:pt x="1512916" y="229986"/>
                  <a:pt x="1496850" y="237632"/>
                  <a:pt x="1479665" y="241069"/>
                </a:cubicBezTo>
                <a:cubicBezTo>
                  <a:pt x="1446692" y="247664"/>
                  <a:pt x="1401681" y="255981"/>
                  <a:pt x="1371600" y="266008"/>
                </a:cubicBezTo>
                <a:cubicBezTo>
                  <a:pt x="1354975" y="271550"/>
                  <a:pt x="1338908" y="279196"/>
                  <a:pt x="1321724" y="282633"/>
                </a:cubicBezTo>
                <a:cubicBezTo>
                  <a:pt x="1196287" y="307721"/>
                  <a:pt x="1352629" y="275766"/>
                  <a:pt x="1246909" y="299259"/>
                </a:cubicBezTo>
                <a:cubicBezTo>
                  <a:pt x="1233116" y="302324"/>
                  <a:pt x="1219138" y="304506"/>
                  <a:pt x="1205345" y="307571"/>
                </a:cubicBezTo>
                <a:cubicBezTo>
                  <a:pt x="1194192" y="310049"/>
                  <a:pt x="1183335" y="313840"/>
                  <a:pt x="1172094" y="315884"/>
                </a:cubicBezTo>
                <a:cubicBezTo>
                  <a:pt x="1152817" y="319389"/>
                  <a:pt x="1133270" y="321218"/>
                  <a:pt x="1113905" y="324197"/>
                </a:cubicBezTo>
                <a:cubicBezTo>
                  <a:pt x="1097246" y="326760"/>
                  <a:pt x="1080654" y="329738"/>
                  <a:pt x="1064029" y="332509"/>
                </a:cubicBezTo>
                <a:cubicBezTo>
                  <a:pt x="1055716" y="335280"/>
                  <a:pt x="1047645" y="338921"/>
                  <a:pt x="1039091" y="340822"/>
                </a:cubicBezTo>
                <a:cubicBezTo>
                  <a:pt x="965906" y="357086"/>
                  <a:pt x="888005" y="353955"/>
                  <a:pt x="814647" y="357448"/>
                </a:cubicBezTo>
                <a:cubicBezTo>
                  <a:pt x="792480" y="360219"/>
                  <a:pt x="770460" y="364697"/>
                  <a:pt x="748145" y="365760"/>
                </a:cubicBezTo>
                <a:lnTo>
                  <a:pt x="415636" y="382386"/>
                </a:lnTo>
                <a:cubicBezTo>
                  <a:pt x="310342" y="379615"/>
                  <a:pt x="204959" y="379205"/>
                  <a:pt x="99753" y="374073"/>
                </a:cubicBezTo>
                <a:cubicBezTo>
                  <a:pt x="74213" y="372827"/>
                  <a:pt x="71985" y="358961"/>
                  <a:pt x="49876" y="349135"/>
                </a:cubicBezTo>
                <a:cubicBezTo>
                  <a:pt x="33862" y="342017"/>
                  <a:pt x="0" y="332509"/>
                  <a:pt x="0" y="332509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1862051" y="1853738"/>
            <a:ext cx="1770611" cy="1221971"/>
          </a:xfrm>
          <a:custGeom>
            <a:avLst/>
            <a:gdLst>
              <a:gd name="connsiteX0" fmla="*/ 357447 w 1770611"/>
              <a:gd name="connsiteY0" fmla="*/ 0 h 1221971"/>
              <a:gd name="connsiteX1" fmla="*/ 399011 w 1770611"/>
              <a:gd name="connsiteY1" fmla="*/ 33251 h 1221971"/>
              <a:gd name="connsiteX2" fmla="*/ 432262 w 1770611"/>
              <a:gd name="connsiteY2" fmla="*/ 66502 h 1221971"/>
              <a:gd name="connsiteX3" fmla="*/ 448887 w 1770611"/>
              <a:gd name="connsiteY3" fmla="*/ 91440 h 1221971"/>
              <a:gd name="connsiteX4" fmla="*/ 465513 w 1770611"/>
              <a:gd name="connsiteY4" fmla="*/ 108066 h 1221971"/>
              <a:gd name="connsiteX5" fmla="*/ 440574 w 1770611"/>
              <a:gd name="connsiteY5" fmla="*/ 116378 h 1221971"/>
              <a:gd name="connsiteX6" fmla="*/ 374073 w 1770611"/>
              <a:gd name="connsiteY6" fmla="*/ 166255 h 1221971"/>
              <a:gd name="connsiteX7" fmla="*/ 349134 w 1770611"/>
              <a:gd name="connsiteY7" fmla="*/ 174567 h 1221971"/>
              <a:gd name="connsiteX8" fmla="*/ 324196 w 1770611"/>
              <a:gd name="connsiteY8" fmla="*/ 191193 h 1221971"/>
              <a:gd name="connsiteX9" fmla="*/ 232756 w 1770611"/>
              <a:gd name="connsiteY9" fmla="*/ 216131 h 1221971"/>
              <a:gd name="connsiteX10" fmla="*/ 174567 w 1770611"/>
              <a:gd name="connsiteY10" fmla="*/ 249382 h 1221971"/>
              <a:gd name="connsiteX11" fmla="*/ 124691 w 1770611"/>
              <a:gd name="connsiteY11" fmla="*/ 274320 h 1221971"/>
              <a:gd name="connsiteX12" fmla="*/ 83127 w 1770611"/>
              <a:gd name="connsiteY12" fmla="*/ 299258 h 1221971"/>
              <a:gd name="connsiteX13" fmla="*/ 41564 w 1770611"/>
              <a:gd name="connsiteY13" fmla="*/ 324197 h 1221971"/>
              <a:gd name="connsiteX14" fmla="*/ 24938 w 1770611"/>
              <a:gd name="connsiteY14" fmla="*/ 340822 h 1221971"/>
              <a:gd name="connsiteX15" fmla="*/ 0 w 1770611"/>
              <a:gd name="connsiteY15" fmla="*/ 349135 h 1221971"/>
              <a:gd name="connsiteX16" fmla="*/ 49876 w 1770611"/>
              <a:gd name="connsiteY16" fmla="*/ 374073 h 1221971"/>
              <a:gd name="connsiteX17" fmla="*/ 74814 w 1770611"/>
              <a:gd name="connsiteY17" fmla="*/ 390698 h 1221971"/>
              <a:gd name="connsiteX18" fmla="*/ 124691 w 1770611"/>
              <a:gd name="connsiteY18" fmla="*/ 407324 h 1221971"/>
              <a:gd name="connsiteX19" fmla="*/ 149629 w 1770611"/>
              <a:gd name="connsiteY19" fmla="*/ 415637 h 1221971"/>
              <a:gd name="connsiteX20" fmla="*/ 199505 w 1770611"/>
              <a:gd name="connsiteY20" fmla="*/ 440575 h 1221971"/>
              <a:gd name="connsiteX21" fmla="*/ 216131 w 1770611"/>
              <a:gd name="connsiteY21" fmla="*/ 457200 h 1221971"/>
              <a:gd name="connsiteX22" fmla="*/ 241069 w 1770611"/>
              <a:gd name="connsiteY22" fmla="*/ 465513 h 1221971"/>
              <a:gd name="connsiteX23" fmla="*/ 257694 w 1770611"/>
              <a:gd name="connsiteY23" fmla="*/ 490451 h 1221971"/>
              <a:gd name="connsiteX24" fmla="*/ 282633 w 1770611"/>
              <a:gd name="connsiteY24" fmla="*/ 498764 h 1221971"/>
              <a:gd name="connsiteX25" fmla="*/ 332509 w 1770611"/>
              <a:gd name="connsiteY25" fmla="*/ 523702 h 1221971"/>
              <a:gd name="connsiteX26" fmla="*/ 382385 w 1770611"/>
              <a:gd name="connsiteY26" fmla="*/ 556953 h 1221971"/>
              <a:gd name="connsiteX27" fmla="*/ 407324 w 1770611"/>
              <a:gd name="connsiteY27" fmla="*/ 573578 h 1221971"/>
              <a:gd name="connsiteX28" fmla="*/ 457200 w 1770611"/>
              <a:gd name="connsiteY28" fmla="*/ 590204 h 1221971"/>
              <a:gd name="connsiteX29" fmla="*/ 482138 w 1770611"/>
              <a:gd name="connsiteY29" fmla="*/ 598517 h 1221971"/>
              <a:gd name="connsiteX30" fmla="*/ 556953 w 1770611"/>
              <a:gd name="connsiteY30" fmla="*/ 631767 h 1221971"/>
              <a:gd name="connsiteX31" fmla="*/ 648393 w 1770611"/>
              <a:gd name="connsiteY31" fmla="*/ 673331 h 1221971"/>
              <a:gd name="connsiteX32" fmla="*/ 723207 w 1770611"/>
              <a:gd name="connsiteY32" fmla="*/ 706582 h 1221971"/>
              <a:gd name="connsiteX33" fmla="*/ 748145 w 1770611"/>
              <a:gd name="connsiteY33" fmla="*/ 714895 h 1221971"/>
              <a:gd name="connsiteX34" fmla="*/ 789709 w 1770611"/>
              <a:gd name="connsiteY34" fmla="*/ 748146 h 1221971"/>
              <a:gd name="connsiteX35" fmla="*/ 814647 w 1770611"/>
              <a:gd name="connsiteY35" fmla="*/ 756458 h 1221971"/>
              <a:gd name="connsiteX36" fmla="*/ 831273 w 1770611"/>
              <a:gd name="connsiteY36" fmla="*/ 773084 h 1221971"/>
              <a:gd name="connsiteX37" fmla="*/ 914400 w 1770611"/>
              <a:gd name="connsiteY37" fmla="*/ 822960 h 1221971"/>
              <a:gd name="connsiteX38" fmla="*/ 980902 w 1770611"/>
              <a:gd name="connsiteY38" fmla="*/ 872837 h 1221971"/>
              <a:gd name="connsiteX39" fmla="*/ 1005840 w 1770611"/>
              <a:gd name="connsiteY39" fmla="*/ 881149 h 1221971"/>
              <a:gd name="connsiteX40" fmla="*/ 1055716 w 1770611"/>
              <a:gd name="connsiteY40" fmla="*/ 914400 h 1221971"/>
              <a:gd name="connsiteX41" fmla="*/ 1080654 w 1770611"/>
              <a:gd name="connsiteY41" fmla="*/ 922713 h 1221971"/>
              <a:gd name="connsiteX42" fmla="*/ 1122218 w 1770611"/>
              <a:gd name="connsiteY42" fmla="*/ 955964 h 1221971"/>
              <a:gd name="connsiteX43" fmla="*/ 1180407 w 1770611"/>
              <a:gd name="connsiteY43" fmla="*/ 980902 h 1221971"/>
              <a:gd name="connsiteX44" fmla="*/ 1221971 w 1770611"/>
              <a:gd name="connsiteY44" fmla="*/ 1014153 h 1221971"/>
              <a:gd name="connsiteX45" fmla="*/ 1246909 w 1770611"/>
              <a:gd name="connsiteY45" fmla="*/ 1022466 h 1221971"/>
              <a:gd name="connsiteX46" fmla="*/ 1296785 w 1770611"/>
              <a:gd name="connsiteY46" fmla="*/ 1047404 h 1221971"/>
              <a:gd name="connsiteX47" fmla="*/ 1313411 w 1770611"/>
              <a:gd name="connsiteY47" fmla="*/ 1064029 h 1221971"/>
              <a:gd name="connsiteX48" fmla="*/ 1346662 w 1770611"/>
              <a:gd name="connsiteY48" fmla="*/ 1072342 h 1221971"/>
              <a:gd name="connsiteX49" fmla="*/ 1371600 w 1770611"/>
              <a:gd name="connsiteY49" fmla="*/ 1080655 h 1221971"/>
              <a:gd name="connsiteX50" fmla="*/ 1404851 w 1770611"/>
              <a:gd name="connsiteY50" fmla="*/ 1097280 h 1221971"/>
              <a:gd name="connsiteX51" fmla="*/ 1454727 w 1770611"/>
              <a:gd name="connsiteY51" fmla="*/ 1113906 h 1221971"/>
              <a:gd name="connsiteX52" fmla="*/ 1496291 w 1770611"/>
              <a:gd name="connsiteY52" fmla="*/ 1138844 h 1221971"/>
              <a:gd name="connsiteX53" fmla="*/ 1521229 w 1770611"/>
              <a:gd name="connsiteY53" fmla="*/ 1155469 h 1221971"/>
              <a:gd name="connsiteX54" fmla="*/ 1596044 w 1770611"/>
              <a:gd name="connsiteY54" fmla="*/ 1180407 h 1221971"/>
              <a:gd name="connsiteX55" fmla="*/ 1620982 w 1770611"/>
              <a:gd name="connsiteY55" fmla="*/ 1188720 h 1221971"/>
              <a:gd name="connsiteX56" fmla="*/ 1687484 w 1770611"/>
              <a:gd name="connsiteY56" fmla="*/ 1197033 h 1221971"/>
              <a:gd name="connsiteX57" fmla="*/ 1745673 w 1770611"/>
              <a:gd name="connsiteY57" fmla="*/ 1213658 h 1221971"/>
              <a:gd name="connsiteX58" fmla="*/ 1770611 w 1770611"/>
              <a:gd name="connsiteY58" fmla="*/ 1221971 h 12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70611" h="1221971">
                <a:moveTo>
                  <a:pt x="357447" y="0"/>
                </a:moveTo>
                <a:cubicBezTo>
                  <a:pt x="371302" y="11084"/>
                  <a:pt x="387464" y="19780"/>
                  <a:pt x="399011" y="33251"/>
                </a:cubicBezTo>
                <a:cubicBezTo>
                  <a:pt x="434479" y="74630"/>
                  <a:pt x="374627" y="47290"/>
                  <a:pt x="432262" y="66502"/>
                </a:cubicBezTo>
                <a:cubicBezTo>
                  <a:pt x="437804" y="74815"/>
                  <a:pt x="442646" y="83639"/>
                  <a:pt x="448887" y="91440"/>
                </a:cubicBezTo>
                <a:cubicBezTo>
                  <a:pt x="453783" y="97560"/>
                  <a:pt x="467992" y="100631"/>
                  <a:pt x="465513" y="108066"/>
                </a:cubicBezTo>
                <a:cubicBezTo>
                  <a:pt x="462742" y="116379"/>
                  <a:pt x="448887" y="113607"/>
                  <a:pt x="440574" y="116378"/>
                </a:cubicBezTo>
                <a:cubicBezTo>
                  <a:pt x="420881" y="136072"/>
                  <a:pt x="402272" y="156857"/>
                  <a:pt x="374073" y="166255"/>
                </a:cubicBezTo>
                <a:lnTo>
                  <a:pt x="349134" y="174567"/>
                </a:lnTo>
                <a:cubicBezTo>
                  <a:pt x="340821" y="180109"/>
                  <a:pt x="333551" y="187685"/>
                  <a:pt x="324196" y="191193"/>
                </a:cubicBezTo>
                <a:cubicBezTo>
                  <a:pt x="288510" y="204576"/>
                  <a:pt x="267431" y="193013"/>
                  <a:pt x="232756" y="216131"/>
                </a:cubicBezTo>
                <a:cubicBezTo>
                  <a:pt x="172009" y="256631"/>
                  <a:pt x="248381" y="207204"/>
                  <a:pt x="174567" y="249382"/>
                </a:cubicBezTo>
                <a:cubicBezTo>
                  <a:pt x="129445" y="275165"/>
                  <a:pt x="170415" y="259078"/>
                  <a:pt x="124691" y="274320"/>
                </a:cubicBezTo>
                <a:cubicBezTo>
                  <a:pt x="82562" y="316449"/>
                  <a:pt x="137086" y="266883"/>
                  <a:pt x="83127" y="299258"/>
                </a:cubicBezTo>
                <a:cubicBezTo>
                  <a:pt x="26069" y="333493"/>
                  <a:pt x="112215" y="300646"/>
                  <a:pt x="41564" y="324197"/>
                </a:cubicBezTo>
                <a:cubicBezTo>
                  <a:pt x="36022" y="329739"/>
                  <a:pt x="31658" y="336790"/>
                  <a:pt x="24938" y="340822"/>
                </a:cubicBezTo>
                <a:cubicBezTo>
                  <a:pt x="17424" y="345330"/>
                  <a:pt x="0" y="340373"/>
                  <a:pt x="0" y="349135"/>
                </a:cubicBezTo>
                <a:cubicBezTo>
                  <a:pt x="0" y="361045"/>
                  <a:pt x="43727" y="370998"/>
                  <a:pt x="49876" y="374073"/>
                </a:cubicBezTo>
                <a:cubicBezTo>
                  <a:pt x="58812" y="378541"/>
                  <a:pt x="65685" y="386640"/>
                  <a:pt x="74814" y="390698"/>
                </a:cubicBezTo>
                <a:cubicBezTo>
                  <a:pt x="90829" y="397816"/>
                  <a:pt x="108065" y="401782"/>
                  <a:pt x="124691" y="407324"/>
                </a:cubicBezTo>
                <a:cubicBezTo>
                  <a:pt x="133004" y="410095"/>
                  <a:pt x="142338" y="410777"/>
                  <a:pt x="149629" y="415637"/>
                </a:cubicBezTo>
                <a:cubicBezTo>
                  <a:pt x="181858" y="437122"/>
                  <a:pt x="165089" y="429103"/>
                  <a:pt x="199505" y="440575"/>
                </a:cubicBezTo>
                <a:cubicBezTo>
                  <a:pt x="205047" y="446117"/>
                  <a:pt x="209411" y="453168"/>
                  <a:pt x="216131" y="457200"/>
                </a:cubicBezTo>
                <a:cubicBezTo>
                  <a:pt x="223645" y="461708"/>
                  <a:pt x="234227" y="460039"/>
                  <a:pt x="241069" y="465513"/>
                </a:cubicBezTo>
                <a:cubicBezTo>
                  <a:pt x="248870" y="471754"/>
                  <a:pt x="249893" y="484210"/>
                  <a:pt x="257694" y="490451"/>
                </a:cubicBezTo>
                <a:cubicBezTo>
                  <a:pt x="264537" y="495925"/>
                  <a:pt x="274795" y="494845"/>
                  <a:pt x="282633" y="498764"/>
                </a:cubicBezTo>
                <a:cubicBezTo>
                  <a:pt x="347094" y="530994"/>
                  <a:pt x="269823" y="502806"/>
                  <a:pt x="332509" y="523702"/>
                </a:cubicBezTo>
                <a:cubicBezTo>
                  <a:pt x="379780" y="570973"/>
                  <a:pt x="334266" y="532894"/>
                  <a:pt x="382385" y="556953"/>
                </a:cubicBezTo>
                <a:cubicBezTo>
                  <a:pt x="391321" y="561421"/>
                  <a:pt x="398194" y="569520"/>
                  <a:pt x="407324" y="573578"/>
                </a:cubicBezTo>
                <a:cubicBezTo>
                  <a:pt x="423338" y="580695"/>
                  <a:pt x="440575" y="584662"/>
                  <a:pt x="457200" y="590204"/>
                </a:cubicBezTo>
                <a:cubicBezTo>
                  <a:pt x="465513" y="592975"/>
                  <a:pt x="474847" y="593657"/>
                  <a:pt x="482138" y="598517"/>
                </a:cubicBezTo>
                <a:cubicBezTo>
                  <a:pt x="555503" y="647426"/>
                  <a:pt x="438228" y="572404"/>
                  <a:pt x="556953" y="631767"/>
                </a:cubicBezTo>
                <a:cubicBezTo>
                  <a:pt x="631292" y="668937"/>
                  <a:pt x="599942" y="657181"/>
                  <a:pt x="648393" y="673331"/>
                </a:cubicBezTo>
                <a:cubicBezTo>
                  <a:pt x="687913" y="699679"/>
                  <a:pt x="663852" y="686797"/>
                  <a:pt x="723207" y="706582"/>
                </a:cubicBezTo>
                <a:lnTo>
                  <a:pt x="748145" y="714895"/>
                </a:lnTo>
                <a:cubicBezTo>
                  <a:pt x="763607" y="730356"/>
                  <a:pt x="768739" y="737661"/>
                  <a:pt x="789709" y="748146"/>
                </a:cubicBezTo>
                <a:cubicBezTo>
                  <a:pt x="797546" y="752065"/>
                  <a:pt x="806334" y="753687"/>
                  <a:pt x="814647" y="756458"/>
                </a:cubicBezTo>
                <a:cubicBezTo>
                  <a:pt x="820189" y="762000"/>
                  <a:pt x="825003" y="768381"/>
                  <a:pt x="831273" y="773084"/>
                </a:cubicBezTo>
                <a:cubicBezTo>
                  <a:pt x="871399" y="803179"/>
                  <a:pt x="875718" y="803620"/>
                  <a:pt x="914400" y="822960"/>
                </a:cubicBezTo>
                <a:cubicBezTo>
                  <a:pt x="934094" y="842655"/>
                  <a:pt x="952701" y="863437"/>
                  <a:pt x="980902" y="872837"/>
                </a:cubicBezTo>
                <a:lnTo>
                  <a:pt x="1005840" y="881149"/>
                </a:lnTo>
                <a:cubicBezTo>
                  <a:pt x="1022465" y="892233"/>
                  <a:pt x="1036760" y="908081"/>
                  <a:pt x="1055716" y="914400"/>
                </a:cubicBezTo>
                <a:cubicBezTo>
                  <a:pt x="1064029" y="917171"/>
                  <a:pt x="1072817" y="918794"/>
                  <a:pt x="1080654" y="922713"/>
                </a:cubicBezTo>
                <a:cubicBezTo>
                  <a:pt x="1141063" y="952917"/>
                  <a:pt x="1075819" y="925031"/>
                  <a:pt x="1122218" y="955964"/>
                </a:cubicBezTo>
                <a:cubicBezTo>
                  <a:pt x="1142759" y="969658"/>
                  <a:pt x="1158242" y="973513"/>
                  <a:pt x="1180407" y="980902"/>
                </a:cubicBezTo>
                <a:cubicBezTo>
                  <a:pt x="1195870" y="996364"/>
                  <a:pt x="1201000" y="1003667"/>
                  <a:pt x="1221971" y="1014153"/>
                </a:cubicBezTo>
                <a:cubicBezTo>
                  <a:pt x="1229808" y="1018072"/>
                  <a:pt x="1239072" y="1018547"/>
                  <a:pt x="1246909" y="1022466"/>
                </a:cubicBezTo>
                <a:cubicBezTo>
                  <a:pt x="1311367" y="1054695"/>
                  <a:pt x="1234102" y="1026509"/>
                  <a:pt x="1296785" y="1047404"/>
                </a:cubicBezTo>
                <a:cubicBezTo>
                  <a:pt x="1302327" y="1052946"/>
                  <a:pt x="1306401" y="1060524"/>
                  <a:pt x="1313411" y="1064029"/>
                </a:cubicBezTo>
                <a:cubicBezTo>
                  <a:pt x="1323630" y="1069138"/>
                  <a:pt x="1335677" y="1069203"/>
                  <a:pt x="1346662" y="1072342"/>
                </a:cubicBezTo>
                <a:cubicBezTo>
                  <a:pt x="1355087" y="1074749"/>
                  <a:pt x="1363546" y="1077203"/>
                  <a:pt x="1371600" y="1080655"/>
                </a:cubicBezTo>
                <a:cubicBezTo>
                  <a:pt x="1382990" y="1085536"/>
                  <a:pt x="1393345" y="1092678"/>
                  <a:pt x="1404851" y="1097280"/>
                </a:cubicBezTo>
                <a:cubicBezTo>
                  <a:pt x="1421122" y="1103789"/>
                  <a:pt x="1454727" y="1113906"/>
                  <a:pt x="1454727" y="1113906"/>
                </a:cubicBezTo>
                <a:cubicBezTo>
                  <a:pt x="1487201" y="1146378"/>
                  <a:pt x="1453126" y="1117262"/>
                  <a:pt x="1496291" y="1138844"/>
                </a:cubicBezTo>
                <a:cubicBezTo>
                  <a:pt x="1505227" y="1143312"/>
                  <a:pt x="1512100" y="1151411"/>
                  <a:pt x="1521229" y="1155469"/>
                </a:cubicBezTo>
                <a:cubicBezTo>
                  <a:pt x="1521263" y="1155484"/>
                  <a:pt x="1583558" y="1176245"/>
                  <a:pt x="1596044" y="1180407"/>
                </a:cubicBezTo>
                <a:cubicBezTo>
                  <a:pt x="1604357" y="1183178"/>
                  <a:pt x="1612287" y="1187633"/>
                  <a:pt x="1620982" y="1188720"/>
                </a:cubicBezTo>
                <a:lnTo>
                  <a:pt x="1687484" y="1197033"/>
                </a:lnTo>
                <a:cubicBezTo>
                  <a:pt x="1747277" y="1216965"/>
                  <a:pt x="1672608" y="1192783"/>
                  <a:pt x="1745673" y="1213658"/>
                </a:cubicBezTo>
                <a:cubicBezTo>
                  <a:pt x="1754098" y="1216065"/>
                  <a:pt x="1770611" y="1221971"/>
                  <a:pt x="1770611" y="1221971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6988552" y="1122085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Isosceles Triangle 9"/>
          <p:cNvSpPr/>
          <p:nvPr/>
        </p:nvSpPr>
        <p:spPr>
          <a:xfrm>
            <a:off x="4621876" y="805852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>
            <a:off x="0" y="1558191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12"/>
          <p:cNvSpPr/>
          <p:nvPr/>
        </p:nvSpPr>
        <p:spPr>
          <a:xfrm>
            <a:off x="8313" y="1172095"/>
            <a:ext cx="2086494" cy="357447"/>
          </a:xfrm>
          <a:custGeom>
            <a:avLst/>
            <a:gdLst>
              <a:gd name="connsiteX0" fmla="*/ 2086494 w 2086494"/>
              <a:gd name="connsiteY0" fmla="*/ 0 h 357447"/>
              <a:gd name="connsiteX1" fmla="*/ 2078182 w 2086494"/>
              <a:gd name="connsiteY1" fmla="*/ 83127 h 357447"/>
              <a:gd name="connsiteX2" fmla="*/ 2069869 w 2086494"/>
              <a:gd name="connsiteY2" fmla="*/ 232756 h 357447"/>
              <a:gd name="connsiteX3" fmla="*/ 2036618 w 2086494"/>
              <a:gd name="connsiteY3" fmla="*/ 266007 h 357447"/>
              <a:gd name="connsiteX4" fmla="*/ 2019992 w 2086494"/>
              <a:gd name="connsiteY4" fmla="*/ 282632 h 357447"/>
              <a:gd name="connsiteX5" fmla="*/ 1886989 w 2086494"/>
              <a:gd name="connsiteY5" fmla="*/ 299258 h 357447"/>
              <a:gd name="connsiteX6" fmla="*/ 1770611 w 2086494"/>
              <a:gd name="connsiteY6" fmla="*/ 315883 h 357447"/>
              <a:gd name="connsiteX7" fmla="*/ 1704109 w 2086494"/>
              <a:gd name="connsiteY7" fmla="*/ 324196 h 357447"/>
              <a:gd name="connsiteX8" fmla="*/ 1620982 w 2086494"/>
              <a:gd name="connsiteY8" fmla="*/ 332509 h 357447"/>
              <a:gd name="connsiteX9" fmla="*/ 1587731 w 2086494"/>
              <a:gd name="connsiteY9" fmla="*/ 340821 h 357447"/>
              <a:gd name="connsiteX10" fmla="*/ 1521229 w 2086494"/>
              <a:gd name="connsiteY10" fmla="*/ 349134 h 357447"/>
              <a:gd name="connsiteX11" fmla="*/ 1471352 w 2086494"/>
              <a:gd name="connsiteY11" fmla="*/ 357447 h 357447"/>
              <a:gd name="connsiteX12" fmla="*/ 972589 w 2086494"/>
              <a:gd name="connsiteY12" fmla="*/ 340821 h 357447"/>
              <a:gd name="connsiteX13" fmla="*/ 914400 w 2086494"/>
              <a:gd name="connsiteY13" fmla="*/ 324196 h 357447"/>
              <a:gd name="connsiteX14" fmla="*/ 822960 w 2086494"/>
              <a:gd name="connsiteY14" fmla="*/ 307570 h 357447"/>
              <a:gd name="connsiteX15" fmla="*/ 789709 w 2086494"/>
              <a:gd name="connsiteY15" fmla="*/ 299258 h 357447"/>
              <a:gd name="connsiteX16" fmla="*/ 739832 w 2086494"/>
              <a:gd name="connsiteY16" fmla="*/ 282632 h 357447"/>
              <a:gd name="connsiteX17" fmla="*/ 623454 w 2086494"/>
              <a:gd name="connsiteY17" fmla="*/ 266007 h 357447"/>
              <a:gd name="connsiteX18" fmla="*/ 266007 w 2086494"/>
              <a:gd name="connsiteY18" fmla="*/ 274320 h 357447"/>
              <a:gd name="connsiteX19" fmla="*/ 174567 w 2086494"/>
              <a:gd name="connsiteY19" fmla="*/ 290945 h 357447"/>
              <a:gd name="connsiteX20" fmla="*/ 124691 w 2086494"/>
              <a:gd name="connsiteY20" fmla="*/ 299258 h 357447"/>
              <a:gd name="connsiteX21" fmla="*/ 33251 w 2086494"/>
              <a:gd name="connsiteY21" fmla="*/ 324196 h 357447"/>
              <a:gd name="connsiteX22" fmla="*/ 0 w 2086494"/>
              <a:gd name="connsiteY22" fmla="*/ 340821 h 35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86494" h="357447">
                <a:moveTo>
                  <a:pt x="2086494" y="0"/>
                </a:moveTo>
                <a:cubicBezTo>
                  <a:pt x="2083723" y="27709"/>
                  <a:pt x="2080166" y="55351"/>
                  <a:pt x="2078182" y="83127"/>
                </a:cubicBezTo>
                <a:cubicBezTo>
                  <a:pt x="2074623" y="132953"/>
                  <a:pt x="2080940" y="184045"/>
                  <a:pt x="2069869" y="232756"/>
                </a:cubicBezTo>
                <a:cubicBezTo>
                  <a:pt x="2066395" y="248041"/>
                  <a:pt x="2047702" y="254923"/>
                  <a:pt x="2036618" y="266007"/>
                </a:cubicBezTo>
                <a:cubicBezTo>
                  <a:pt x="2031076" y="271549"/>
                  <a:pt x="2027595" y="280731"/>
                  <a:pt x="2019992" y="282632"/>
                </a:cubicBezTo>
                <a:cubicBezTo>
                  <a:pt x="1954372" y="299038"/>
                  <a:pt x="1998127" y="289996"/>
                  <a:pt x="1886989" y="299258"/>
                </a:cubicBezTo>
                <a:cubicBezTo>
                  <a:pt x="1831211" y="317849"/>
                  <a:pt x="1877082" y="304675"/>
                  <a:pt x="1770611" y="315883"/>
                </a:cubicBezTo>
                <a:cubicBezTo>
                  <a:pt x="1748394" y="318222"/>
                  <a:pt x="1726312" y="321729"/>
                  <a:pt x="1704109" y="324196"/>
                </a:cubicBezTo>
                <a:cubicBezTo>
                  <a:pt x="1676432" y="327271"/>
                  <a:pt x="1648691" y="329738"/>
                  <a:pt x="1620982" y="332509"/>
                </a:cubicBezTo>
                <a:cubicBezTo>
                  <a:pt x="1609898" y="335280"/>
                  <a:pt x="1599000" y="338943"/>
                  <a:pt x="1587731" y="340821"/>
                </a:cubicBezTo>
                <a:cubicBezTo>
                  <a:pt x="1565695" y="344494"/>
                  <a:pt x="1543344" y="345975"/>
                  <a:pt x="1521229" y="349134"/>
                </a:cubicBezTo>
                <a:cubicBezTo>
                  <a:pt x="1504543" y="351518"/>
                  <a:pt x="1487978" y="354676"/>
                  <a:pt x="1471352" y="357447"/>
                </a:cubicBezTo>
                <a:cubicBezTo>
                  <a:pt x="1401224" y="355649"/>
                  <a:pt x="1086836" y="349961"/>
                  <a:pt x="972589" y="340821"/>
                </a:cubicBezTo>
                <a:cubicBezTo>
                  <a:pt x="949715" y="338991"/>
                  <a:pt x="935698" y="329521"/>
                  <a:pt x="914400" y="324196"/>
                </a:cubicBezTo>
                <a:cubicBezTo>
                  <a:pt x="878748" y="315283"/>
                  <a:pt x="860005" y="314979"/>
                  <a:pt x="822960" y="307570"/>
                </a:cubicBezTo>
                <a:cubicBezTo>
                  <a:pt x="811757" y="305329"/>
                  <a:pt x="800652" y="302541"/>
                  <a:pt x="789709" y="299258"/>
                </a:cubicBezTo>
                <a:cubicBezTo>
                  <a:pt x="772923" y="294222"/>
                  <a:pt x="757017" y="286069"/>
                  <a:pt x="739832" y="282632"/>
                </a:cubicBezTo>
                <a:cubicBezTo>
                  <a:pt x="673664" y="269399"/>
                  <a:pt x="712311" y="275880"/>
                  <a:pt x="623454" y="266007"/>
                </a:cubicBezTo>
                <a:lnTo>
                  <a:pt x="266007" y="274320"/>
                </a:lnTo>
                <a:cubicBezTo>
                  <a:pt x="250207" y="274965"/>
                  <a:pt x="192410" y="287701"/>
                  <a:pt x="174567" y="290945"/>
                </a:cubicBezTo>
                <a:cubicBezTo>
                  <a:pt x="157984" y="293960"/>
                  <a:pt x="141172" y="295726"/>
                  <a:pt x="124691" y="299258"/>
                </a:cubicBezTo>
                <a:cubicBezTo>
                  <a:pt x="72182" y="310510"/>
                  <a:pt x="71240" y="311533"/>
                  <a:pt x="33251" y="324196"/>
                </a:cubicBezTo>
                <a:cubicBezTo>
                  <a:pt x="12706" y="344739"/>
                  <a:pt x="24462" y="340821"/>
                  <a:pt x="0" y="340821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625" y="1772816"/>
            <a:ext cx="30690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44208" y="1128402"/>
            <a:ext cx="158729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1049    </a:t>
            </a:r>
          </a:p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Mullach Coire an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Iubhair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(Geal Charn)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" y="1008242"/>
            <a:ext cx="1241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Beinn a’ </a:t>
            </a:r>
            <a:r>
              <a:rPr lang="en-GB" sz="1100" dirty="0" err="1">
                <a:solidFill>
                  <a:schemeClr val="bg1">
                    <a:lumMod val="85000"/>
                  </a:schemeClr>
                </a:solidFill>
              </a:rPr>
              <a:t>Chlachair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1087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59531" y="639905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924   Creag </a:t>
            </a:r>
            <a:r>
              <a:rPr lang="en-GB" sz="1100" dirty="0" err="1">
                <a:solidFill>
                  <a:schemeClr val="bg1">
                    <a:lumMod val="85000"/>
                  </a:schemeClr>
                </a:solidFill>
              </a:rPr>
              <a:t>Pitridh</a:t>
            </a:r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22" name="Freeform 21"/>
          <p:cNvSpPr/>
          <p:nvPr/>
        </p:nvSpPr>
        <p:spPr>
          <a:xfrm>
            <a:off x="4726565" y="2410691"/>
            <a:ext cx="748145" cy="872836"/>
          </a:xfrm>
          <a:custGeom>
            <a:avLst/>
            <a:gdLst>
              <a:gd name="connsiteX0" fmla="*/ 748145 w 748145"/>
              <a:gd name="connsiteY0" fmla="*/ 872836 h 872836"/>
              <a:gd name="connsiteX1" fmla="*/ 739832 w 748145"/>
              <a:gd name="connsiteY1" fmla="*/ 822960 h 872836"/>
              <a:gd name="connsiteX2" fmla="*/ 723207 w 748145"/>
              <a:gd name="connsiteY2" fmla="*/ 806334 h 872836"/>
              <a:gd name="connsiteX3" fmla="*/ 689956 w 748145"/>
              <a:gd name="connsiteY3" fmla="*/ 739833 h 872836"/>
              <a:gd name="connsiteX4" fmla="*/ 665018 w 748145"/>
              <a:gd name="connsiteY4" fmla="*/ 689956 h 872836"/>
              <a:gd name="connsiteX5" fmla="*/ 656705 w 748145"/>
              <a:gd name="connsiteY5" fmla="*/ 665018 h 872836"/>
              <a:gd name="connsiteX6" fmla="*/ 623454 w 748145"/>
              <a:gd name="connsiteY6" fmla="*/ 623454 h 872836"/>
              <a:gd name="connsiteX7" fmla="*/ 598516 w 748145"/>
              <a:gd name="connsiteY7" fmla="*/ 581891 h 872836"/>
              <a:gd name="connsiteX8" fmla="*/ 573578 w 748145"/>
              <a:gd name="connsiteY8" fmla="*/ 540327 h 872836"/>
              <a:gd name="connsiteX9" fmla="*/ 565265 w 748145"/>
              <a:gd name="connsiteY9" fmla="*/ 515389 h 872836"/>
              <a:gd name="connsiteX10" fmla="*/ 507076 w 748145"/>
              <a:gd name="connsiteY10" fmla="*/ 448887 h 872836"/>
              <a:gd name="connsiteX11" fmla="*/ 482138 w 748145"/>
              <a:gd name="connsiteY11" fmla="*/ 432262 h 872836"/>
              <a:gd name="connsiteX12" fmla="*/ 465512 w 748145"/>
              <a:gd name="connsiteY12" fmla="*/ 415636 h 872836"/>
              <a:gd name="connsiteX13" fmla="*/ 440574 w 748145"/>
              <a:gd name="connsiteY13" fmla="*/ 399011 h 872836"/>
              <a:gd name="connsiteX14" fmla="*/ 423949 w 748145"/>
              <a:gd name="connsiteY14" fmla="*/ 382385 h 872836"/>
              <a:gd name="connsiteX15" fmla="*/ 399011 w 748145"/>
              <a:gd name="connsiteY15" fmla="*/ 374073 h 872836"/>
              <a:gd name="connsiteX16" fmla="*/ 357447 w 748145"/>
              <a:gd name="connsiteY16" fmla="*/ 332509 h 872836"/>
              <a:gd name="connsiteX17" fmla="*/ 315883 w 748145"/>
              <a:gd name="connsiteY17" fmla="*/ 299258 h 872836"/>
              <a:gd name="connsiteX18" fmla="*/ 282632 w 748145"/>
              <a:gd name="connsiteY18" fmla="*/ 249382 h 872836"/>
              <a:gd name="connsiteX19" fmla="*/ 257694 w 748145"/>
              <a:gd name="connsiteY19" fmla="*/ 207818 h 872836"/>
              <a:gd name="connsiteX20" fmla="*/ 249382 w 748145"/>
              <a:gd name="connsiteY20" fmla="*/ 182880 h 872836"/>
              <a:gd name="connsiteX21" fmla="*/ 232756 w 748145"/>
              <a:gd name="connsiteY21" fmla="*/ 166254 h 872836"/>
              <a:gd name="connsiteX22" fmla="*/ 216131 w 748145"/>
              <a:gd name="connsiteY22" fmla="*/ 141316 h 872836"/>
              <a:gd name="connsiteX23" fmla="*/ 141316 w 748145"/>
              <a:gd name="connsiteY23" fmla="*/ 99753 h 872836"/>
              <a:gd name="connsiteX24" fmla="*/ 99752 w 748145"/>
              <a:gd name="connsiteY24" fmla="*/ 66502 h 872836"/>
              <a:gd name="connsiteX25" fmla="*/ 74814 w 748145"/>
              <a:gd name="connsiteY25" fmla="*/ 58189 h 872836"/>
              <a:gd name="connsiteX26" fmla="*/ 33251 w 748145"/>
              <a:gd name="connsiteY26" fmla="*/ 24938 h 872836"/>
              <a:gd name="connsiteX27" fmla="*/ 0 w 748145"/>
              <a:gd name="connsiteY27" fmla="*/ 0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48145" h="872836">
                <a:moveTo>
                  <a:pt x="748145" y="872836"/>
                </a:moveTo>
                <a:cubicBezTo>
                  <a:pt x="745374" y="856211"/>
                  <a:pt x="745750" y="838742"/>
                  <a:pt x="739832" y="822960"/>
                </a:cubicBezTo>
                <a:cubicBezTo>
                  <a:pt x="737080" y="815622"/>
                  <a:pt x="726712" y="813344"/>
                  <a:pt x="723207" y="806334"/>
                </a:cubicBezTo>
                <a:cubicBezTo>
                  <a:pt x="685003" y="729923"/>
                  <a:pt x="727516" y="777391"/>
                  <a:pt x="689956" y="739833"/>
                </a:cubicBezTo>
                <a:cubicBezTo>
                  <a:pt x="669062" y="677150"/>
                  <a:pt x="697246" y="754411"/>
                  <a:pt x="665018" y="689956"/>
                </a:cubicBezTo>
                <a:cubicBezTo>
                  <a:pt x="661099" y="682119"/>
                  <a:pt x="660624" y="672855"/>
                  <a:pt x="656705" y="665018"/>
                </a:cubicBezTo>
                <a:cubicBezTo>
                  <a:pt x="646218" y="644044"/>
                  <a:pt x="638918" y="638918"/>
                  <a:pt x="623454" y="623454"/>
                </a:cubicBezTo>
                <a:cubicBezTo>
                  <a:pt x="599910" y="552815"/>
                  <a:pt x="632746" y="638938"/>
                  <a:pt x="598516" y="581891"/>
                </a:cubicBezTo>
                <a:cubicBezTo>
                  <a:pt x="566138" y="527930"/>
                  <a:pt x="615707" y="582458"/>
                  <a:pt x="573578" y="540327"/>
                </a:cubicBezTo>
                <a:cubicBezTo>
                  <a:pt x="570807" y="532014"/>
                  <a:pt x="569184" y="523226"/>
                  <a:pt x="565265" y="515389"/>
                </a:cubicBezTo>
                <a:cubicBezTo>
                  <a:pt x="554280" y="493419"/>
                  <a:pt x="523328" y="459722"/>
                  <a:pt x="507076" y="448887"/>
                </a:cubicBezTo>
                <a:cubicBezTo>
                  <a:pt x="498763" y="443345"/>
                  <a:pt x="489939" y="438503"/>
                  <a:pt x="482138" y="432262"/>
                </a:cubicBezTo>
                <a:cubicBezTo>
                  <a:pt x="476018" y="427366"/>
                  <a:pt x="471632" y="420532"/>
                  <a:pt x="465512" y="415636"/>
                </a:cubicBezTo>
                <a:cubicBezTo>
                  <a:pt x="457711" y="409395"/>
                  <a:pt x="448375" y="405252"/>
                  <a:pt x="440574" y="399011"/>
                </a:cubicBezTo>
                <a:cubicBezTo>
                  <a:pt x="434454" y="394115"/>
                  <a:pt x="430669" y="386417"/>
                  <a:pt x="423949" y="382385"/>
                </a:cubicBezTo>
                <a:cubicBezTo>
                  <a:pt x="416435" y="377877"/>
                  <a:pt x="407324" y="376844"/>
                  <a:pt x="399011" y="374073"/>
                </a:cubicBezTo>
                <a:cubicBezTo>
                  <a:pt x="385156" y="360218"/>
                  <a:pt x="373750" y="343377"/>
                  <a:pt x="357447" y="332509"/>
                </a:cubicBezTo>
                <a:cubicBezTo>
                  <a:pt x="341086" y="321602"/>
                  <a:pt x="327729" y="315052"/>
                  <a:pt x="315883" y="299258"/>
                </a:cubicBezTo>
                <a:cubicBezTo>
                  <a:pt x="303894" y="283273"/>
                  <a:pt x="282632" y="249382"/>
                  <a:pt x="282632" y="249382"/>
                </a:cubicBezTo>
                <a:cubicBezTo>
                  <a:pt x="259086" y="178739"/>
                  <a:pt x="291925" y="264871"/>
                  <a:pt x="257694" y="207818"/>
                </a:cubicBezTo>
                <a:cubicBezTo>
                  <a:pt x="253186" y="200304"/>
                  <a:pt x="253890" y="190394"/>
                  <a:pt x="249382" y="182880"/>
                </a:cubicBezTo>
                <a:cubicBezTo>
                  <a:pt x="245350" y="176159"/>
                  <a:pt x="237652" y="172374"/>
                  <a:pt x="232756" y="166254"/>
                </a:cubicBezTo>
                <a:cubicBezTo>
                  <a:pt x="226515" y="158453"/>
                  <a:pt x="223650" y="147895"/>
                  <a:pt x="216131" y="141316"/>
                </a:cubicBezTo>
                <a:cubicBezTo>
                  <a:pt x="180950" y="110533"/>
                  <a:pt x="175569" y="111170"/>
                  <a:pt x="141316" y="99753"/>
                </a:cubicBezTo>
                <a:cubicBezTo>
                  <a:pt x="125850" y="84286"/>
                  <a:pt x="120729" y="76990"/>
                  <a:pt x="99752" y="66502"/>
                </a:cubicBezTo>
                <a:cubicBezTo>
                  <a:pt x="91915" y="62583"/>
                  <a:pt x="82651" y="62108"/>
                  <a:pt x="74814" y="58189"/>
                </a:cubicBezTo>
                <a:cubicBezTo>
                  <a:pt x="40693" y="41128"/>
                  <a:pt x="59029" y="45560"/>
                  <a:pt x="33251" y="24938"/>
                </a:cubicBezTo>
                <a:cubicBezTo>
                  <a:pt x="-13741" y="-12656"/>
                  <a:pt x="22747" y="22750"/>
                  <a:pt x="0" y="0"/>
                </a:cubicBezTo>
              </a:path>
            </a:pathLst>
          </a:custGeom>
          <a:noFill/>
          <a:ln w="254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3507673" y="2161309"/>
            <a:ext cx="1130829" cy="207818"/>
          </a:xfrm>
          <a:custGeom>
            <a:avLst/>
            <a:gdLst>
              <a:gd name="connsiteX0" fmla="*/ 1130829 w 1130829"/>
              <a:gd name="connsiteY0" fmla="*/ 182880 h 207818"/>
              <a:gd name="connsiteX1" fmla="*/ 1089265 w 1130829"/>
              <a:gd name="connsiteY1" fmla="*/ 149629 h 207818"/>
              <a:gd name="connsiteX2" fmla="*/ 1039389 w 1130829"/>
              <a:gd name="connsiteY2" fmla="*/ 133004 h 207818"/>
              <a:gd name="connsiteX3" fmla="*/ 1022763 w 1130829"/>
              <a:gd name="connsiteY3" fmla="*/ 116378 h 207818"/>
              <a:gd name="connsiteX4" fmla="*/ 972887 w 1130829"/>
              <a:gd name="connsiteY4" fmla="*/ 99753 h 207818"/>
              <a:gd name="connsiteX5" fmla="*/ 881447 w 1130829"/>
              <a:gd name="connsiteY5" fmla="*/ 74815 h 207818"/>
              <a:gd name="connsiteX6" fmla="*/ 864822 w 1130829"/>
              <a:gd name="connsiteY6" fmla="*/ 58189 h 207818"/>
              <a:gd name="connsiteX7" fmla="*/ 765069 w 1130829"/>
              <a:gd name="connsiteY7" fmla="*/ 33251 h 207818"/>
              <a:gd name="connsiteX8" fmla="*/ 615440 w 1130829"/>
              <a:gd name="connsiteY8" fmla="*/ 24938 h 207818"/>
              <a:gd name="connsiteX9" fmla="*/ 590502 w 1130829"/>
              <a:gd name="connsiteY9" fmla="*/ 16626 h 207818"/>
              <a:gd name="connsiteX10" fmla="*/ 457498 w 1130829"/>
              <a:gd name="connsiteY10" fmla="*/ 0 h 207818"/>
              <a:gd name="connsiteX11" fmla="*/ 390996 w 1130829"/>
              <a:gd name="connsiteY11" fmla="*/ 8313 h 207818"/>
              <a:gd name="connsiteX12" fmla="*/ 316182 w 1130829"/>
              <a:gd name="connsiteY12" fmla="*/ 41564 h 207818"/>
              <a:gd name="connsiteX13" fmla="*/ 208116 w 1130829"/>
              <a:gd name="connsiteY13" fmla="*/ 49876 h 207818"/>
              <a:gd name="connsiteX14" fmla="*/ 133302 w 1130829"/>
              <a:gd name="connsiteY14" fmla="*/ 83127 h 207818"/>
              <a:gd name="connsiteX15" fmla="*/ 91738 w 1130829"/>
              <a:gd name="connsiteY15" fmla="*/ 116378 h 207818"/>
              <a:gd name="connsiteX16" fmla="*/ 41862 w 1130829"/>
              <a:gd name="connsiteY16" fmla="*/ 133004 h 207818"/>
              <a:gd name="connsiteX17" fmla="*/ 16923 w 1130829"/>
              <a:gd name="connsiteY17" fmla="*/ 174567 h 207818"/>
              <a:gd name="connsiteX18" fmla="*/ 298 w 1130829"/>
              <a:gd name="connsiteY18" fmla="*/ 207818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0829" h="207818">
                <a:moveTo>
                  <a:pt x="1130829" y="182880"/>
                </a:moveTo>
                <a:cubicBezTo>
                  <a:pt x="1116974" y="171796"/>
                  <a:pt x="1104841" y="158125"/>
                  <a:pt x="1089265" y="149629"/>
                </a:cubicBezTo>
                <a:cubicBezTo>
                  <a:pt x="1073880" y="141237"/>
                  <a:pt x="1039389" y="133004"/>
                  <a:pt x="1039389" y="133004"/>
                </a:cubicBezTo>
                <a:cubicBezTo>
                  <a:pt x="1033847" y="127462"/>
                  <a:pt x="1029773" y="119883"/>
                  <a:pt x="1022763" y="116378"/>
                </a:cubicBezTo>
                <a:cubicBezTo>
                  <a:pt x="1007089" y="108541"/>
                  <a:pt x="989888" y="104003"/>
                  <a:pt x="972887" y="99753"/>
                </a:cubicBezTo>
                <a:cubicBezTo>
                  <a:pt x="897884" y="81002"/>
                  <a:pt x="928062" y="90352"/>
                  <a:pt x="881447" y="74815"/>
                </a:cubicBezTo>
                <a:cubicBezTo>
                  <a:pt x="875905" y="69273"/>
                  <a:pt x="871832" y="61694"/>
                  <a:pt x="864822" y="58189"/>
                </a:cubicBezTo>
                <a:cubicBezTo>
                  <a:pt x="839272" y="45414"/>
                  <a:pt x="793457" y="35617"/>
                  <a:pt x="765069" y="33251"/>
                </a:cubicBezTo>
                <a:cubicBezTo>
                  <a:pt x="715288" y="29102"/>
                  <a:pt x="665316" y="27709"/>
                  <a:pt x="615440" y="24938"/>
                </a:cubicBezTo>
                <a:cubicBezTo>
                  <a:pt x="607127" y="22167"/>
                  <a:pt x="599056" y="18527"/>
                  <a:pt x="590502" y="16626"/>
                </a:cubicBezTo>
                <a:cubicBezTo>
                  <a:pt x="548310" y="7250"/>
                  <a:pt x="499317" y="4182"/>
                  <a:pt x="457498" y="0"/>
                </a:cubicBezTo>
                <a:cubicBezTo>
                  <a:pt x="435331" y="2771"/>
                  <a:pt x="412549" y="2435"/>
                  <a:pt x="390996" y="8313"/>
                </a:cubicBezTo>
                <a:cubicBezTo>
                  <a:pt x="316283" y="28689"/>
                  <a:pt x="437269" y="32250"/>
                  <a:pt x="316182" y="41564"/>
                </a:cubicBezTo>
                <a:lnTo>
                  <a:pt x="208116" y="49876"/>
                </a:lnTo>
                <a:cubicBezTo>
                  <a:pt x="168571" y="63058"/>
                  <a:pt x="161529" y="60545"/>
                  <a:pt x="133302" y="83127"/>
                </a:cubicBezTo>
                <a:cubicBezTo>
                  <a:pt x="111709" y="100401"/>
                  <a:pt x="120524" y="103584"/>
                  <a:pt x="91738" y="116378"/>
                </a:cubicBezTo>
                <a:cubicBezTo>
                  <a:pt x="75724" y="123496"/>
                  <a:pt x="41862" y="133004"/>
                  <a:pt x="41862" y="133004"/>
                </a:cubicBezTo>
                <a:cubicBezTo>
                  <a:pt x="-260" y="175123"/>
                  <a:pt x="49292" y="120617"/>
                  <a:pt x="16923" y="174567"/>
                </a:cubicBezTo>
                <a:cubicBezTo>
                  <a:pt x="-3620" y="208807"/>
                  <a:pt x="298" y="173672"/>
                  <a:pt x="298" y="207818"/>
                </a:cubicBezTo>
              </a:path>
            </a:pathLst>
          </a:custGeom>
          <a:noFill/>
          <a:ln w="203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3483034" y="2377441"/>
            <a:ext cx="1100299" cy="906086"/>
          </a:xfrm>
          <a:custGeom>
            <a:avLst/>
            <a:gdLst>
              <a:gd name="connsiteX0" fmla="*/ 24938 w 1088967"/>
              <a:gd name="connsiteY0" fmla="*/ 0 h 906087"/>
              <a:gd name="connsiteX1" fmla="*/ 8312 w 1088967"/>
              <a:gd name="connsiteY1" fmla="*/ 41564 h 906087"/>
              <a:gd name="connsiteX2" fmla="*/ 0 w 1088967"/>
              <a:gd name="connsiteY2" fmla="*/ 66502 h 906087"/>
              <a:gd name="connsiteX3" fmla="*/ 24938 w 1088967"/>
              <a:gd name="connsiteY3" fmla="*/ 149629 h 906087"/>
              <a:gd name="connsiteX4" fmla="*/ 41563 w 1088967"/>
              <a:gd name="connsiteY4" fmla="*/ 199505 h 906087"/>
              <a:gd name="connsiteX5" fmla="*/ 49876 w 1088967"/>
              <a:gd name="connsiteY5" fmla="*/ 224444 h 906087"/>
              <a:gd name="connsiteX6" fmla="*/ 66502 w 1088967"/>
              <a:gd name="connsiteY6" fmla="*/ 249382 h 906087"/>
              <a:gd name="connsiteX7" fmla="*/ 83127 w 1088967"/>
              <a:gd name="connsiteY7" fmla="*/ 299258 h 906087"/>
              <a:gd name="connsiteX8" fmla="*/ 141316 w 1088967"/>
              <a:gd name="connsiteY8" fmla="*/ 349135 h 906087"/>
              <a:gd name="connsiteX9" fmla="*/ 191192 w 1088967"/>
              <a:gd name="connsiteY9" fmla="*/ 365760 h 906087"/>
              <a:gd name="connsiteX10" fmla="*/ 216131 w 1088967"/>
              <a:gd name="connsiteY10" fmla="*/ 374073 h 906087"/>
              <a:gd name="connsiteX11" fmla="*/ 241069 w 1088967"/>
              <a:gd name="connsiteY11" fmla="*/ 382385 h 906087"/>
              <a:gd name="connsiteX12" fmla="*/ 299258 w 1088967"/>
              <a:gd name="connsiteY12" fmla="*/ 423949 h 906087"/>
              <a:gd name="connsiteX13" fmla="*/ 307571 w 1088967"/>
              <a:gd name="connsiteY13" fmla="*/ 448887 h 906087"/>
              <a:gd name="connsiteX14" fmla="*/ 365760 w 1088967"/>
              <a:gd name="connsiteY14" fmla="*/ 473825 h 906087"/>
              <a:gd name="connsiteX15" fmla="*/ 415636 w 1088967"/>
              <a:gd name="connsiteY15" fmla="*/ 490451 h 906087"/>
              <a:gd name="connsiteX16" fmla="*/ 457200 w 1088967"/>
              <a:gd name="connsiteY16" fmla="*/ 523702 h 906087"/>
              <a:gd name="connsiteX17" fmla="*/ 507076 w 1088967"/>
              <a:gd name="connsiteY17" fmla="*/ 548640 h 906087"/>
              <a:gd name="connsiteX18" fmla="*/ 540327 w 1088967"/>
              <a:gd name="connsiteY18" fmla="*/ 581891 h 906087"/>
              <a:gd name="connsiteX19" fmla="*/ 573578 w 1088967"/>
              <a:gd name="connsiteY19" fmla="*/ 615142 h 906087"/>
              <a:gd name="connsiteX20" fmla="*/ 581891 w 1088967"/>
              <a:gd name="connsiteY20" fmla="*/ 640080 h 906087"/>
              <a:gd name="connsiteX21" fmla="*/ 606829 w 1088967"/>
              <a:gd name="connsiteY21" fmla="*/ 656705 h 906087"/>
              <a:gd name="connsiteX22" fmla="*/ 623454 w 1088967"/>
              <a:gd name="connsiteY22" fmla="*/ 673331 h 906087"/>
              <a:gd name="connsiteX23" fmla="*/ 673331 w 1088967"/>
              <a:gd name="connsiteY23" fmla="*/ 698269 h 906087"/>
              <a:gd name="connsiteX24" fmla="*/ 714894 w 1088967"/>
              <a:gd name="connsiteY24" fmla="*/ 723207 h 906087"/>
              <a:gd name="connsiteX25" fmla="*/ 731520 w 1088967"/>
              <a:gd name="connsiteY25" fmla="*/ 739833 h 906087"/>
              <a:gd name="connsiteX26" fmla="*/ 756458 w 1088967"/>
              <a:gd name="connsiteY26" fmla="*/ 756458 h 906087"/>
              <a:gd name="connsiteX27" fmla="*/ 773083 w 1088967"/>
              <a:gd name="connsiteY27" fmla="*/ 773084 h 906087"/>
              <a:gd name="connsiteX28" fmla="*/ 864523 w 1088967"/>
              <a:gd name="connsiteY28" fmla="*/ 789709 h 906087"/>
              <a:gd name="connsiteX29" fmla="*/ 906087 w 1088967"/>
              <a:gd name="connsiteY29" fmla="*/ 814647 h 906087"/>
              <a:gd name="connsiteX30" fmla="*/ 922712 w 1088967"/>
              <a:gd name="connsiteY30" fmla="*/ 831273 h 906087"/>
              <a:gd name="connsiteX31" fmla="*/ 972589 w 1088967"/>
              <a:gd name="connsiteY31" fmla="*/ 847898 h 906087"/>
              <a:gd name="connsiteX32" fmla="*/ 989214 w 1088967"/>
              <a:gd name="connsiteY32" fmla="*/ 864524 h 906087"/>
              <a:gd name="connsiteX33" fmla="*/ 1072342 w 1088967"/>
              <a:gd name="connsiteY33" fmla="*/ 889462 h 906087"/>
              <a:gd name="connsiteX34" fmla="*/ 1088967 w 1088967"/>
              <a:gd name="connsiteY34" fmla="*/ 906087 h 9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8967" h="906087">
                <a:moveTo>
                  <a:pt x="24938" y="0"/>
                </a:moveTo>
                <a:cubicBezTo>
                  <a:pt x="19396" y="13855"/>
                  <a:pt x="13551" y="27592"/>
                  <a:pt x="8312" y="41564"/>
                </a:cubicBezTo>
                <a:cubicBezTo>
                  <a:pt x="5235" y="49768"/>
                  <a:pt x="0" y="57740"/>
                  <a:pt x="0" y="66502"/>
                </a:cubicBezTo>
                <a:cubicBezTo>
                  <a:pt x="0" y="79070"/>
                  <a:pt x="23968" y="146720"/>
                  <a:pt x="24938" y="149629"/>
                </a:cubicBezTo>
                <a:lnTo>
                  <a:pt x="41563" y="199505"/>
                </a:lnTo>
                <a:cubicBezTo>
                  <a:pt x="44334" y="207818"/>
                  <a:pt x="45015" y="217153"/>
                  <a:pt x="49876" y="224444"/>
                </a:cubicBezTo>
                <a:lnTo>
                  <a:pt x="66502" y="249382"/>
                </a:lnTo>
                <a:cubicBezTo>
                  <a:pt x="72044" y="266007"/>
                  <a:pt x="70735" y="286866"/>
                  <a:pt x="83127" y="299258"/>
                </a:cubicBezTo>
                <a:cubicBezTo>
                  <a:pt x="99605" y="315736"/>
                  <a:pt x="118530" y="339008"/>
                  <a:pt x="141316" y="349135"/>
                </a:cubicBezTo>
                <a:cubicBezTo>
                  <a:pt x="157330" y="356252"/>
                  <a:pt x="174567" y="360218"/>
                  <a:pt x="191192" y="365760"/>
                </a:cubicBezTo>
                <a:lnTo>
                  <a:pt x="216131" y="374073"/>
                </a:lnTo>
                <a:lnTo>
                  <a:pt x="241069" y="382385"/>
                </a:lnTo>
                <a:cubicBezTo>
                  <a:pt x="280516" y="421832"/>
                  <a:pt x="259450" y="410679"/>
                  <a:pt x="299258" y="423949"/>
                </a:cubicBezTo>
                <a:cubicBezTo>
                  <a:pt x="302029" y="432262"/>
                  <a:pt x="302097" y="442045"/>
                  <a:pt x="307571" y="448887"/>
                </a:cubicBezTo>
                <a:cubicBezTo>
                  <a:pt x="322843" y="467978"/>
                  <a:pt x="344740" y="467519"/>
                  <a:pt x="365760" y="473825"/>
                </a:cubicBezTo>
                <a:cubicBezTo>
                  <a:pt x="382546" y="478861"/>
                  <a:pt x="415636" y="490451"/>
                  <a:pt x="415636" y="490451"/>
                </a:cubicBezTo>
                <a:cubicBezTo>
                  <a:pt x="431099" y="505913"/>
                  <a:pt x="436229" y="513216"/>
                  <a:pt x="457200" y="523702"/>
                </a:cubicBezTo>
                <a:cubicBezTo>
                  <a:pt x="492601" y="541403"/>
                  <a:pt x="473724" y="520053"/>
                  <a:pt x="507076" y="548640"/>
                </a:cubicBezTo>
                <a:cubicBezTo>
                  <a:pt x="518977" y="558841"/>
                  <a:pt x="540327" y="581891"/>
                  <a:pt x="540327" y="581891"/>
                </a:cubicBezTo>
                <a:cubicBezTo>
                  <a:pt x="562495" y="648392"/>
                  <a:pt x="529243" y="570807"/>
                  <a:pt x="573578" y="615142"/>
                </a:cubicBezTo>
                <a:cubicBezTo>
                  <a:pt x="579774" y="621338"/>
                  <a:pt x="576417" y="633238"/>
                  <a:pt x="581891" y="640080"/>
                </a:cubicBezTo>
                <a:cubicBezTo>
                  <a:pt x="588132" y="647881"/>
                  <a:pt x="599028" y="650464"/>
                  <a:pt x="606829" y="656705"/>
                </a:cubicBezTo>
                <a:cubicBezTo>
                  <a:pt x="612949" y="661601"/>
                  <a:pt x="617334" y="668435"/>
                  <a:pt x="623454" y="673331"/>
                </a:cubicBezTo>
                <a:cubicBezTo>
                  <a:pt x="646473" y="691747"/>
                  <a:pt x="646992" y="689489"/>
                  <a:pt x="673331" y="698269"/>
                </a:cubicBezTo>
                <a:cubicBezTo>
                  <a:pt x="715454" y="740394"/>
                  <a:pt x="660941" y="690836"/>
                  <a:pt x="714894" y="723207"/>
                </a:cubicBezTo>
                <a:cubicBezTo>
                  <a:pt x="721615" y="727239"/>
                  <a:pt x="725400" y="734937"/>
                  <a:pt x="731520" y="739833"/>
                </a:cubicBezTo>
                <a:cubicBezTo>
                  <a:pt x="739321" y="746074"/>
                  <a:pt x="748657" y="750217"/>
                  <a:pt x="756458" y="756458"/>
                </a:cubicBezTo>
                <a:cubicBezTo>
                  <a:pt x="762578" y="761354"/>
                  <a:pt x="766363" y="769052"/>
                  <a:pt x="773083" y="773084"/>
                </a:cubicBezTo>
                <a:cubicBezTo>
                  <a:pt x="793313" y="785222"/>
                  <a:pt x="855364" y="788564"/>
                  <a:pt x="864523" y="789709"/>
                </a:cubicBezTo>
                <a:cubicBezTo>
                  <a:pt x="906652" y="831838"/>
                  <a:pt x="852128" y="782272"/>
                  <a:pt x="906087" y="814647"/>
                </a:cubicBezTo>
                <a:cubicBezTo>
                  <a:pt x="912807" y="818679"/>
                  <a:pt x="915702" y="827768"/>
                  <a:pt x="922712" y="831273"/>
                </a:cubicBezTo>
                <a:cubicBezTo>
                  <a:pt x="938387" y="839110"/>
                  <a:pt x="972589" y="847898"/>
                  <a:pt x="972589" y="847898"/>
                </a:cubicBezTo>
                <a:cubicBezTo>
                  <a:pt x="978131" y="853440"/>
                  <a:pt x="982204" y="861019"/>
                  <a:pt x="989214" y="864524"/>
                </a:cubicBezTo>
                <a:cubicBezTo>
                  <a:pt x="1011822" y="875828"/>
                  <a:pt x="1054033" y="871153"/>
                  <a:pt x="1072342" y="889462"/>
                </a:cubicBezTo>
                <a:lnTo>
                  <a:pt x="1088967" y="906087"/>
                </a:lnTo>
              </a:path>
            </a:pathLst>
          </a:custGeom>
          <a:noFill/>
          <a:ln w="279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4547062" y="3225338"/>
            <a:ext cx="149629" cy="49877"/>
          </a:xfrm>
          <a:custGeom>
            <a:avLst/>
            <a:gdLst>
              <a:gd name="connsiteX0" fmla="*/ 0 w 149629"/>
              <a:gd name="connsiteY0" fmla="*/ 0 h 49877"/>
              <a:gd name="connsiteX1" fmla="*/ 41563 w 149629"/>
              <a:gd name="connsiteY1" fmla="*/ 8313 h 49877"/>
              <a:gd name="connsiteX2" fmla="*/ 83127 w 149629"/>
              <a:gd name="connsiteY2" fmla="*/ 49877 h 49877"/>
              <a:gd name="connsiteX3" fmla="*/ 116378 w 149629"/>
              <a:gd name="connsiteY3" fmla="*/ 41564 h 49877"/>
              <a:gd name="connsiteX4" fmla="*/ 108065 w 149629"/>
              <a:gd name="connsiteY4" fmla="*/ 16626 h 49877"/>
              <a:gd name="connsiteX5" fmla="*/ 141316 w 149629"/>
              <a:gd name="connsiteY5" fmla="*/ 49877 h 49877"/>
              <a:gd name="connsiteX6" fmla="*/ 149629 w 149629"/>
              <a:gd name="connsiteY6" fmla="*/ 49877 h 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29" h="49877">
                <a:moveTo>
                  <a:pt x="0" y="0"/>
                </a:moveTo>
                <a:cubicBezTo>
                  <a:pt x="13854" y="2771"/>
                  <a:pt x="29448" y="1044"/>
                  <a:pt x="41563" y="8313"/>
                </a:cubicBezTo>
                <a:cubicBezTo>
                  <a:pt x="58364" y="18394"/>
                  <a:pt x="83127" y="49877"/>
                  <a:pt x="83127" y="49877"/>
                </a:cubicBezTo>
                <a:cubicBezTo>
                  <a:pt x="94211" y="47106"/>
                  <a:pt x="109523" y="50704"/>
                  <a:pt x="116378" y="41564"/>
                </a:cubicBezTo>
                <a:cubicBezTo>
                  <a:pt x="121635" y="34554"/>
                  <a:pt x="99752" y="13855"/>
                  <a:pt x="108065" y="16626"/>
                </a:cubicBezTo>
                <a:cubicBezTo>
                  <a:pt x="122935" y="21583"/>
                  <a:pt x="125641" y="49877"/>
                  <a:pt x="141316" y="49877"/>
                </a:cubicBezTo>
                <a:lnTo>
                  <a:pt x="149629" y="49877"/>
                </a:lnTo>
              </a:path>
            </a:pathLst>
          </a:custGeom>
          <a:noFill/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2061556" y="548640"/>
            <a:ext cx="3574473" cy="3351293"/>
          </a:xfrm>
          <a:custGeom>
            <a:avLst/>
            <a:gdLst>
              <a:gd name="connsiteX0" fmla="*/ 357448 w 3574473"/>
              <a:gd name="connsiteY0" fmla="*/ 0 h 3351293"/>
              <a:gd name="connsiteX1" fmla="*/ 282633 w 3574473"/>
              <a:gd name="connsiteY1" fmla="*/ 58189 h 3351293"/>
              <a:gd name="connsiteX2" fmla="*/ 232757 w 3574473"/>
              <a:gd name="connsiteY2" fmla="*/ 74815 h 3351293"/>
              <a:gd name="connsiteX3" fmla="*/ 166255 w 3574473"/>
              <a:gd name="connsiteY3" fmla="*/ 91440 h 3351293"/>
              <a:gd name="connsiteX4" fmla="*/ 133004 w 3574473"/>
              <a:gd name="connsiteY4" fmla="*/ 99753 h 3351293"/>
              <a:gd name="connsiteX5" fmla="*/ 74815 w 3574473"/>
              <a:gd name="connsiteY5" fmla="*/ 116378 h 3351293"/>
              <a:gd name="connsiteX6" fmla="*/ 33251 w 3574473"/>
              <a:gd name="connsiteY6" fmla="*/ 149629 h 3351293"/>
              <a:gd name="connsiteX7" fmla="*/ 16626 w 3574473"/>
              <a:gd name="connsiteY7" fmla="*/ 199505 h 3351293"/>
              <a:gd name="connsiteX8" fmla="*/ 24939 w 3574473"/>
              <a:gd name="connsiteY8" fmla="*/ 257695 h 3351293"/>
              <a:gd name="connsiteX9" fmla="*/ 108066 w 3574473"/>
              <a:gd name="connsiteY9" fmla="*/ 282633 h 3351293"/>
              <a:gd name="connsiteX10" fmla="*/ 157942 w 3574473"/>
              <a:gd name="connsiteY10" fmla="*/ 290945 h 3351293"/>
              <a:gd name="connsiteX11" fmla="*/ 174568 w 3574473"/>
              <a:gd name="connsiteY11" fmla="*/ 307571 h 3351293"/>
              <a:gd name="connsiteX12" fmla="*/ 216131 w 3574473"/>
              <a:gd name="connsiteY12" fmla="*/ 315884 h 3351293"/>
              <a:gd name="connsiteX13" fmla="*/ 241069 w 3574473"/>
              <a:gd name="connsiteY13" fmla="*/ 324196 h 3351293"/>
              <a:gd name="connsiteX14" fmla="*/ 266008 w 3574473"/>
              <a:gd name="connsiteY14" fmla="*/ 340822 h 3351293"/>
              <a:gd name="connsiteX15" fmla="*/ 290946 w 3574473"/>
              <a:gd name="connsiteY15" fmla="*/ 349135 h 3351293"/>
              <a:gd name="connsiteX16" fmla="*/ 315884 w 3574473"/>
              <a:gd name="connsiteY16" fmla="*/ 399011 h 3351293"/>
              <a:gd name="connsiteX17" fmla="*/ 307571 w 3574473"/>
              <a:gd name="connsiteY17" fmla="*/ 457200 h 3351293"/>
              <a:gd name="connsiteX18" fmla="*/ 282633 w 3574473"/>
              <a:gd name="connsiteY18" fmla="*/ 473825 h 3351293"/>
              <a:gd name="connsiteX19" fmla="*/ 224444 w 3574473"/>
              <a:gd name="connsiteY19" fmla="*/ 515389 h 3351293"/>
              <a:gd name="connsiteX20" fmla="*/ 166255 w 3574473"/>
              <a:gd name="connsiteY20" fmla="*/ 565265 h 3351293"/>
              <a:gd name="connsiteX21" fmla="*/ 141317 w 3574473"/>
              <a:gd name="connsiteY21" fmla="*/ 573578 h 3351293"/>
              <a:gd name="connsiteX22" fmla="*/ 99753 w 3574473"/>
              <a:gd name="connsiteY22" fmla="*/ 598516 h 3351293"/>
              <a:gd name="connsiteX23" fmla="*/ 66502 w 3574473"/>
              <a:gd name="connsiteY23" fmla="*/ 631767 h 3351293"/>
              <a:gd name="connsiteX24" fmla="*/ 41564 w 3574473"/>
              <a:gd name="connsiteY24" fmla="*/ 640080 h 3351293"/>
              <a:gd name="connsiteX25" fmla="*/ 0 w 3574473"/>
              <a:gd name="connsiteY25" fmla="*/ 673331 h 3351293"/>
              <a:gd name="connsiteX26" fmla="*/ 41564 w 3574473"/>
              <a:gd name="connsiteY26" fmla="*/ 739833 h 3351293"/>
              <a:gd name="connsiteX27" fmla="*/ 58189 w 3574473"/>
              <a:gd name="connsiteY27" fmla="*/ 764771 h 3351293"/>
              <a:gd name="connsiteX28" fmla="*/ 108066 w 3574473"/>
              <a:gd name="connsiteY28" fmla="*/ 781396 h 3351293"/>
              <a:gd name="connsiteX29" fmla="*/ 133004 w 3574473"/>
              <a:gd name="connsiteY29" fmla="*/ 798022 h 3351293"/>
              <a:gd name="connsiteX30" fmla="*/ 216131 w 3574473"/>
              <a:gd name="connsiteY30" fmla="*/ 814647 h 3351293"/>
              <a:gd name="connsiteX31" fmla="*/ 340822 w 3574473"/>
              <a:gd name="connsiteY31" fmla="*/ 831273 h 3351293"/>
              <a:gd name="connsiteX32" fmla="*/ 532015 w 3574473"/>
              <a:gd name="connsiteY32" fmla="*/ 847898 h 3351293"/>
              <a:gd name="connsiteX33" fmla="*/ 1005840 w 3574473"/>
              <a:gd name="connsiteY33" fmla="*/ 839585 h 3351293"/>
              <a:gd name="connsiteX34" fmla="*/ 1022466 w 3574473"/>
              <a:gd name="connsiteY34" fmla="*/ 789709 h 3351293"/>
              <a:gd name="connsiteX35" fmla="*/ 1005840 w 3574473"/>
              <a:gd name="connsiteY35" fmla="*/ 689956 h 3351293"/>
              <a:gd name="connsiteX36" fmla="*/ 989215 w 3574473"/>
              <a:gd name="connsiteY36" fmla="*/ 665018 h 3351293"/>
              <a:gd name="connsiteX37" fmla="*/ 972589 w 3574473"/>
              <a:gd name="connsiteY37" fmla="*/ 648393 h 3351293"/>
              <a:gd name="connsiteX38" fmla="*/ 964277 w 3574473"/>
              <a:gd name="connsiteY38" fmla="*/ 623455 h 3351293"/>
              <a:gd name="connsiteX39" fmla="*/ 1005840 w 3574473"/>
              <a:gd name="connsiteY39" fmla="*/ 598516 h 3351293"/>
              <a:gd name="connsiteX40" fmla="*/ 1064029 w 3574473"/>
              <a:gd name="connsiteY40" fmla="*/ 606829 h 3351293"/>
              <a:gd name="connsiteX41" fmla="*/ 1113906 w 3574473"/>
              <a:gd name="connsiteY41" fmla="*/ 631767 h 3351293"/>
              <a:gd name="connsiteX42" fmla="*/ 1147157 w 3574473"/>
              <a:gd name="connsiteY42" fmla="*/ 640080 h 3351293"/>
              <a:gd name="connsiteX43" fmla="*/ 1180408 w 3574473"/>
              <a:gd name="connsiteY43" fmla="*/ 656705 h 3351293"/>
              <a:gd name="connsiteX44" fmla="*/ 1230284 w 3574473"/>
              <a:gd name="connsiteY44" fmla="*/ 673331 h 3351293"/>
              <a:gd name="connsiteX45" fmla="*/ 1255222 w 3574473"/>
              <a:gd name="connsiteY45" fmla="*/ 681644 h 3351293"/>
              <a:gd name="connsiteX46" fmla="*/ 1280160 w 3574473"/>
              <a:gd name="connsiteY46" fmla="*/ 689956 h 3351293"/>
              <a:gd name="connsiteX47" fmla="*/ 1296786 w 3574473"/>
              <a:gd name="connsiteY47" fmla="*/ 706582 h 3351293"/>
              <a:gd name="connsiteX48" fmla="*/ 1396539 w 3574473"/>
              <a:gd name="connsiteY48" fmla="*/ 714895 h 3351293"/>
              <a:gd name="connsiteX49" fmla="*/ 1396539 w 3574473"/>
              <a:gd name="connsiteY49" fmla="*/ 640080 h 3351293"/>
              <a:gd name="connsiteX50" fmla="*/ 1404851 w 3574473"/>
              <a:gd name="connsiteY50" fmla="*/ 482138 h 3351293"/>
              <a:gd name="connsiteX51" fmla="*/ 1496291 w 3574473"/>
              <a:gd name="connsiteY51" fmla="*/ 507076 h 3351293"/>
              <a:gd name="connsiteX52" fmla="*/ 1521229 w 3574473"/>
              <a:gd name="connsiteY52" fmla="*/ 515389 h 3351293"/>
              <a:gd name="connsiteX53" fmla="*/ 1562793 w 3574473"/>
              <a:gd name="connsiteY53" fmla="*/ 540327 h 3351293"/>
              <a:gd name="connsiteX54" fmla="*/ 1587731 w 3574473"/>
              <a:gd name="connsiteY54" fmla="*/ 556953 h 3351293"/>
              <a:gd name="connsiteX55" fmla="*/ 1637608 w 3574473"/>
              <a:gd name="connsiteY55" fmla="*/ 573578 h 3351293"/>
              <a:gd name="connsiteX56" fmla="*/ 1695797 w 3574473"/>
              <a:gd name="connsiteY56" fmla="*/ 623455 h 3351293"/>
              <a:gd name="connsiteX57" fmla="*/ 1745673 w 3574473"/>
              <a:gd name="connsiteY57" fmla="*/ 681644 h 3351293"/>
              <a:gd name="connsiteX58" fmla="*/ 1762299 w 3574473"/>
              <a:gd name="connsiteY58" fmla="*/ 698269 h 3351293"/>
              <a:gd name="connsiteX59" fmla="*/ 1770611 w 3574473"/>
              <a:gd name="connsiteY59" fmla="*/ 723207 h 3351293"/>
              <a:gd name="connsiteX60" fmla="*/ 1787237 w 3574473"/>
              <a:gd name="connsiteY60" fmla="*/ 739833 h 3351293"/>
              <a:gd name="connsiteX61" fmla="*/ 1820488 w 3574473"/>
              <a:gd name="connsiteY61" fmla="*/ 781396 h 3351293"/>
              <a:gd name="connsiteX62" fmla="*/ 1837113 w 3574473"/>
              <a:gd name="connsiteY62" fmla="*/ 831273 h 3351293"/>
              <a:gd name="connsiteX63" fmla="*/ 1820488 w 3574473"/>
              <a:gd name="connsiteY63" fmla="*/ 914400 h 3351293"/>
              <a:gd name="connsiteX64" fmla="*/ 1803862 w 3574473"/>
              <a:gd name="connsiteY64" fmla="*/ 931025 h 3351293"/>
              <a:gd name="connsiteX65" fmla="*/ 1770611 w 3574473"/>
              <a:gd name="connsiteY65" fmla="*/ 972589 h 3351293"/>
              <a:gd name="connsiteX66" fmla="*/ 1745673 w 3574473"/>
              <a:gd name="connsiteY66" fmla="*/ 980902 h 3351293"/>
              <a:gd name="connsiteX67" fmla="*/ 1704109 w 3574473"/>
              <a:gd name="connsiteY67" fmla="*/ 1014153 h 3351293"/>
              <a:gd name="connsiteX68" fmla="*/ 1645920 w 3574473"/>
              <a:gd name="connsiteY68" fmla="*/ 1055716 h 3351293"/>
              <a:gd name="connsiteX69" fmla="*/ 1596044 w 3574473"/>
              <a:gd name="connsiteY69" fmla="*/ 1072342 h 3351293"/>
              <a:gd name="connsiteX70" fmla="*/ 1554480 w 3574473"/>
              <a:gd name="connsiteY70" fmla="*/ 1105593 h 3351293"/>
              <a:gd name="connsiteX71" fmla="*/ 1529542 w 3574473"/>
              <a:gd name="connsiteY71" fmla="*/ 1122218 h 3351293"/>
              <a:gd name="connsiteX72" fmla="*/ 1496291 w 3574473"/>
              <a:gd name="connsiteY72" fmla="*/ 1155469 h 3351293"/>
              <a:gd name="connsiteX73" fmla="*/ 1479666 w 3574473"/>
              <a:gd name="connsiteY73" fmla="*/ 1172095 h 3351293"/>
              <a:gd name="connsiteX74" fmla="*/ 1438102 w 3574473"/>
              <a:gd name="connsiteY74" fmla="*/ 1205345 h 3351293"/>
              <a:gd name="connsiteX75" fmla="*/ 1429789 w 3574473"/>
              <a:gd name="connsiteY75" fmla="*/ 1230284 h 3351293"/>
              <a:gd name="connsiteX76" fmla="*/ 1413164 w 3574473"/>
              <a:gd name="connsiteY76" fmla="*/ 1354975 h 3351293"/>
              <a:gd name="connsiteX77" fmla="*/ 1388226 w 3574473"/>
              <a:gd name="connsiteY77" fmla="*/ 1404851 h 3351293"/>
              <a:gd name="connsiteX78" fmla="*/ 1379913 w 3574473"/>
              <a:gd name="connsiteY78" fmla="*/ 1429789 h 3351293"/>
              <a:gd name="connsiteX79" fmla="*/ 1346662 w 3574473"/>
              <a:gd name="connsiteY79" fmla="*/ 1471353 h 3351293"/>
              <a:gd name="connsiteX80" fmla="*/ 1338349 w 3574473"/>
              <a:gd name="connsiteY80" fmla="*/ 1496291 h 3351293"/>
              <a:gd name="connsiteX81" fmla="*/ 1305099 w 3574473"/>
              <a:gd name="connsiteY81" fmla="*/ 1537855 h 3351293"/>
              <a:gd name="connsiteX82" fmla="*/ 1280160 w 3574473"/>
              <a:gd name="connsiteY82" fmla="*/ 1579418 h 3351293"/>
              <a:gd name="connsiteX83" fmla="*/ 1271848 w 3574473"/>
              <a:gd name="connsiteY83" fmla="*/ 1604356 h 3351293"/>
              <a:gd name="connsiteX84" fmla="*/ 1255222 w 3574473"/>
              <a:gd name="connsiteY84" fmla="*/ 1620982 h 3351293"/>
              <a:gd name="connsiteX85" fmla="*/ 1238597 w 3574473"/>
              <a:gd name="connsiteY85" fmla="*/ 1645920 h 3351293"/>
              <a:gd name="connsiteX86" fmla="*/ 1221971 w 3574473"/>
              <a:gd name="connsiteY86" fmla="*/ 1662545 h 3351293"/>
              <a:gd name="connsiteX87" fmla="*/ 1205346 w 3574473"/>
              <a:gd name="connsiteY87" fmla="*/ 1687484 h 3351293"/>
              <a:gd name="connsiteX88" fmla="*/ 1188720 w 3574473"/>
              <a:gd name="connsiteY88" fmla="*/ 1704109 h 3351293"/>
              <a:gd name="connsiteX89" fmla="*/ 1172095 w 3574473"/>
              <a:gd name="connsiteY89" fmla="*/ 1729047 h 3351293"/>
              <a:gd name="connsiteX90" fmla="*/ 1155469 w 3574473"/>
              <a:gd name="connsiteY90" fmla="*/ 1745673 h 3351293"/>
              <a:gd name="connsiteX91" fmla="*/ 1122219 w 3574473"/>
              <a:gd name="connsiteY91" fmla="*/ 1795549 h 3351293"/>
              <a:gd name="connsiteX92" fmla="*/ 1105593 w 3574473"/>
              <a:gd name="connsiteY92" fmla="*/ 1820487 h 3351293"/>
              <a:gd name="connsiteX93" fmla="*/ 1088968 w 3574473"/>
              <a:gd name="connsiteY93" fmla="*/ 1886989 h 3351293"/>
              <a:gd name="connsiteX94" fmla="*/ 1072342 w 3574473"/>
              <a:gd name="connsiteY94" fmla="*/ 1978429 h 3351293"/>
              <a:gd name="connsiteX95" fmla="*/ 1097280 w 3574473"/>
              <a:gd name="connsiteY95" fmla="*/ 2144684 h 3351293"/>
              <a:gd name="connsiteX96" fmla="*/ 1105593 w 3574473"/>
              <a:gd name="connsiteY96" fmla="*/ 2169622 h 3351293"/>
              <a:gd name="connsiteX97" fmla="*/ 1122219 w 3574473"/>
              <a:gd name="connsiteY97" fmla="*/ 2186247 h 3351293"/>
              <a:gd name="connsiteX98" fmla="*/ 1130531 w 3574473"/>
              <a:gd name="connsiteY98" fmla="*/ 2211185 h 3351293"/>
              <a:gd name="connsiteX99" fmla="*/ 1163782 w 3574473"/>
              <a:gd name="connsiteY99" fmla="*/ 2261062 h 3351293"/>
              <a:gd name="connsiteX100" fmla="*/ 1213659 w 3574473"/>
              <a:gd name="connsiteY100" fmla="*/ 2310938 h 3351293"/>
              <a:gd name="connsiteX101" fmla="*/ 1255222 w 3574473"/>
              <a:gd name="connsiteY101" fmla="*/ 2352502 h 3351293"/>
              <a:gd name="connsiteX102" fmla="*/ 1271848 w 3574473"/>
              <a:gd name="connsiteY102" fmla="*/ 2369127 h 3351293"/>
              <a:gd name="connsiteX103" fmla="*/ 1296786 w 3574473"/>
              <a:gd name="connsiteY103" fmla="*/ 2385753 h 3351293"/>
              <a:gd name="connsiteX104" fmla="*/ 1346662 w 3574473"/>
              <a:gd name="connsiteY104" fmla="*/ 2443942 h 3351293"/>
              <a:gd name="connsiteX105" fmla="*/ 1363288 w 3574473"/>
              <a:gd name="connsiteY105" fmla="*/ 2460567 h 3351293"/>
              <a:gd name="connsiteX106" fmla="*/ 1388226 w 3574473"/>
              <a:gd name="connsiteY106" fmla="*/ 2502131 h 3351293"/>
              <a:gd name="connsiteX107" fmla="*/ 1404851 w 3574473"/>
              <a:gd name="connsiteY107" fmla="*/ 2527069 h 3351293"/>
              <a:gd name="connsiteX108" fmla="*/ 1446415 w 3574473"/>
              <a:gd name="connsiteY108" fmla="*/ 2568633 h 3351293"/>
              <a:gd name="connsiteX109" fmla="*/ 1479666 w 3574473"/>
              <a:gd name="connsiteY109" fmla="*/ 2618509 h 3351293"/>
              <a:gd name="connsiteX110" fmla="*/ 1496291 w 3574473"/>
              <a:gd name="connsiteY110" fmla="*/ 2635135 h 3351293"/>
              <a:gd name="connsiteX111" fmla="*/ 1512917 w 3574473"/>
              <a:gd name="connsiteY111" fmla="*/ 2660073 h 3351293"/>
              <a:gd name="connsiteX112" fmla="*/ 1537855 w 3574473"/>
              <a:gd name="connsiteY112" fmla="*/ 2676698 h 3351293"/>
              <a:gd name="connsiteX113" fmla="*/ 1587731 w 3574473"/>
              <a:gd name="connsiteY113" fmla="*/ 2726575 h 3351293"/>
              <a:gd name="connsiteX114" fmla="*/ 1604357 w 3574473"/>
              <a:gd name="connsiteY114" fmla="*/ 2743200 h 3351293"/>
              <a:gd name="connsiteX115" fmla="*/ 1629295 w 3574473"/>
              <a:gd name="connsiteY115" fmla="*/ 2759825 h 3351293"/>
              <a:gd name="connsiteX116" fmla="*/ 1695797 w 3574473"/>
              <a:gd name="connsiteY116" fmla="*/ 2809702 h 3351293"/>
              <a:gd name="connsiteX117" fmla="*/ 1720735 w 3574473"/>
              <a:gd name="connsiteY117" fmla="*/ 2818015 h 3351293"/>
              <a:gd name="connsiteX118" fmla="*/ 1778924 w 3574473"/>
              <a:gd name="connsiteY118" fmla="*/ 2859578 h 3351293"/>
              <a:gd name="connsiteX119" fmla="*/ 1803862 w 3574473"/>
              <a:gd name="connsiteY119" fmla="*/ 2867891 h 3351293"/>
              <a:gd name="connsiteX120" fmla="*/ 1845426 w 3574473"/>
              <a:gd name="connsiteY120" fmla="*/ 2892829 h 3351293"/>
              <a:gd name="connsiteX121" fmla="*/ 1903615 w 3574473"/>
              <a:gd name="connsiteY121" fmla="*/ 2917767 h 3351293"/>
              <a:gd name="connsiteX122" fmla="*/ 1961804 w 3574473"/>
              <a:gd name="connsiteY122" fmla="*/ 2951018 h 3351293"/>
              <a:gd name="connsiteX123" fmla="*/ 1986742 w 3574473"/>
              <a:gd name="connsiteY123" fmla="*/ 2959331 h 3351293"/>
              <a:gd name="connsiteX124" fmla="*/ 2011680 w 3574473"/>
              <a:gd name="connsiteY124" fmla="*/ 2975956 h 3351293"/>
              <a:gd name="connsiteX125" fmla="*/ 2036619 w 3574473"/>
              <a:gd name="connsiteY125" fmla="*/ 2984269 h 3351293"/>
              <a:gd name="connsiteX126" fmla="*/ 2069869 w 3574473"/>
              <a:gd name="connsiteY126" fmla="*/ 3000895 h 3351293"/>
              <a:gd name="connsiteX127" fmla="*/ 2119746 w 3574473"/>
              <a:gd name="connsiteY127" fmla="*/ 3017520 h 3351293"/>
              <a:gd name="connsiteX128" fmla="*/ 2144684 w 3574473"/>
              <a:gd name="connsiteY128" fmla="*/ 3034145 h 3351293"/>
              <a:gd name="connsiteX129" fmla="*/ 2194560 w 3574473"/>
              <a:gd name="connsiteY129" fmla="*/ 3050771 h 3351293"/>
              <a:gd name="connsiteX130" fmla="*/ 2219499 w 3574473"/>
              <a:gd name="connsiteY130" fmla="*/ 3067396 h 3351293"/>
              <a:gd name="connsiteX131" fmla="*/ 2261062 w 3574473"/>
              <a:gd name="connsiteY131" fmla="*/ 3075709 h 3351293"/>
              <a:gd name="connsiteX132" fmla="*/ 2286000 w 3574473"/>
              <a:gd name="connsiteY132" fmla="*/ 3084022 h 3351293"/>
              <a:gd name="connsiteX133" fmla="*/ 2319251 w 3574473"/>
              <a:gd name="connsiteY133" fmla="*/ 3092335 h 3351293"/>
              <a:gd name="connsiteX134" fmla="*/ 2369128 w 3574473"/>
              <a:gd name="connsiteY134" fmla="*/ 3108960 h 3351293"/>
              <a:gd name="connsiteX135" fmla="*/ 2419004 w 3574473"/>
              <a:gd name="connsiteY135" fmla="*/ 3125585 h 3351293"/>
              <a:gd name="connsiteX136" fmla="*/ 2443942 w 3574473"/>
              <a:gd name="connsiteY136" fmla="*/ 3133898 h 3351293"/>
              <a:gd name="connsiteX137" fmla="*/ 2468880 w 3574473"/>
              <a:gd name="connsiteY137" fmla="*/ 3142211 h 3351293"/>
              <a:gd name="connsiteX138" fmla="*/ 2502131 w 3574473"/>
              <a:gd name="connsiteY138" fmla="*/ 3150524 h 3351293"/>
              <a:gd name="connsiteX139" fmla="*/ 2552008 w 3574473"/>
              <a:gd name="connsiteY139" fmla="*/ 3167149 h 3351293"/>
              <a:gd name="connsiteX140" fmla="*/ 2618509 w 3574473"/>
              <a:gd name="connsiteY140" fmla="*/ 3183775 h 3351293"/>
              <a:gd name="connsiteX141" fmla="*/ 2709949 w 3574473"/>
              <a:gd name="connsiteY141" fmla="*/ 3208713 h 3351293"/>
              <a:gd name="connsiteX142" fmla="*/ 2743200 w 3574473"/>
              <a:gd name="connsiteY142" fmla="*/ 3217025 h 3351293"/>
              <a:gd name="connsiteX143" fmla="*/ 2818015 w 3574473"/>
              <a:gd name="connsiteY143" fmla="*/ 3225338 h 3351293"/>
              <a:gd name="connsiteX144" fmla="*/ 2909455 w 3574473"/>
              <a:gd name="connsiteY144" fmla="*/ 3241964 h 3351293"/>
              <a:gd name="connsiteX145" fmla="*/ 2942706 w 3574473"/>
              <a:gd name="connsiteY145" fmla="*/ 3250276 h 3351293"/>
              <a:gd name="connsiteX146" fmla="*/ 3009208 w 3574473"/>
              <a:gd name="connsiteY146" fmla="*/ 3258589 h 3351293"/>
              <a:gd name="connsiteX147" fmla="*/ 3050771 w 3574473"/>
              <a:gd name="connsiteY147" fmla="*/ 3266902 h 3351293"/>
              <a:gd name="connsiteX148" fmla="*/ 3117273 w 3574473"/>
              <a:gd name="connsiteY148" fmla="*/ 3283527 h 3351293"/>
              <a:gd name="connsiteX149" fmla="*/ 3167149 w 3574473"/>
              <a:gd name="connsiteY149" fmla="*/ 3291840 h 3351293"/>
              <a:gd name="connsiteX150" fmla="*/ 3200400 w 3574473"/>
              <a:gd name="connsiteY150" fmla="*/ 3300153 h 3351293"/>
              <a:gd name="connsiteX151" fmla="*/ 3258589 w 3574473"/>
              <a:gd name="connsiteY151" fmla="*/ 3308465 h 3351293"/>
              <a:gd name="connsiteX152" fmla="*/ 3291840 w 3574473"/>
              <a:gd name="connsiteY152" fmla="*/ 3316778 h 3351293"/>
              <a:gd name="connsiteX153" fmla="*/ 3350029 w 3574473"/>
              <a:gd name="connsiteY153" fmla="*/ 3325091 h 3351293"/>
              <a:gd name="connsiteX154" fmla="*/ 3466408 w 3574473"/>
              <a:gd name="connsiteY154" fmla="*/ 3341716 h 3351293"/>
              <a:gd name="connsiteX155" fmla="*/ 3574473 w 3574473"/>
              <a:gd name="connsiteY155" fmla="*/ 3350029 h 335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574473" h="3351293">
                <a:moveTo>
                  <a:pt x="357448" y="0"/>
                </a:moveTo>
                <a:cubicBezTo>
                  <a:pt x="332510" y="19396"/>
                  <a:pt x="312605" y="48198"/>
                  <a:pt x="282633" y="58189"/>
                </a:cubicBezTo>
                <a:cubicBezTo>
                  <a:pt x="266008" y="63731"/>
                  <a:pt x="249758" y="70565"/>
                  <a:pt x="232757" y="74815"/>
                </a:cubicBezTo>
                <a:lnTo>
                  <a:pt x="166255" y="91440"/>
                </a:lnTo>
                <a:cubicBezTo>
                  <a:pt x="155171" y="94211"/>
                  <a:pt x="143843" y="96140"/>
                  <a:pt x="133004" y="99753"/>
                </a:cubicBezTo>
                <a:cubicBezTo>
                  <a:pt x="97227" y="111678"/>
                  <a:pt x="116567" y="105940"/>
                  <a:pt x="74815" y="116378"/>
                </a:cubicBezTo>
                <a:cubicBezTo>
                  <a:pt x="66008" y="122250"/>
                  <a:pt x="39172" y="137786"/>
                  <a:pt x="33251" y="149629"/>
                </a:cubicBezTo>
                <a:cubicBezTo>
                  <a:pt x="25414" y="165303"/>
                  <a:pt x="16626" y="199505"/>
                  <a:pt x="16626" y="199505"/>
                </a:cubicBezTo>
                <a:cubicBezTo>
                  <a:pt x="19397" y="218902"/>
                  <a:pt x="12910" y="242229"/>
                  <a:pt x="24939" y="257695"/>
                </a:cubicBezTo>
                <a:cubicBezTo>
                  <a:pt x="28844" y="262716"/>
                  <a:pt x="94849" y="279990"/>
                  <a:pt x="108066" y="282633"/>
                </a:cubicBezTo>
                <a:cubicBezTo>
                  <a:pt x="124593" y="285938"/>
                  <a:pt x="141317" y="288174"/>
                  <a:pt x="157942" y="290945"/>
                </a:cubicBezTo>
                <a:cubicBezTo>
                  <a:pt x="163484" y="296487"/>
                  <a:pt x="167364" y="304484"/>
                  <a:pt x="174568" y="307571"/>
                </a:cubicBezTo>
                <a:cubicBezTo>
                  <a:pt x="187554" y="313137"/>
                  <a:pt x="202424" y="312457"/>
                  <a:pt x="216131" y="315884"/>
                </a:cubicBezTo>
                <a:cubicBezTo>
                  <a:pt x="224632" y="318009"/>
                  <a:pt x="232756" y="321425"/>
                  <a:pt x="241069" y="324196"/>
                </a:cubicBezTo>
                <a:cubicBezTo>
                  <a:pt x="249382" y="329738"/>
                  <a:pt x="257072" y="336354"/>
                  <a:pt x="266008" y="340822"/>
                </a:cubicBezTo>
                <a:cubicBezTo>
                  <a:pt x="273845" y="344741"/>
                  <a:pt x="284104" y="343661"/>
                  <a:pt x="290946" y="349135"/>
                </a:cubicBezTo>
                <a:cubicBezTo>
                  <a:pt x="305595" y="360854"/>
                  <a:pt x="310408" y="382584"/>
                  <a:pt x="315884" y="399011"/>
                </a:cubicBezTo>
                <a:cubicBezTo>
                  <a:pt x="313113" y="418407"/>
                  <a:pt x="315529" y="439295"/>
                  <a:pt x="307571" y="457200"/>
                </a:cubicBezTo>
                <a:cubicBezTo>
                  <a:pt x="303513" y="466329"/>
                  <a:pt x="290218" y="467323"/>
                  <a:pt x="282633" y="473825"/>
                </a:cubicBezTo>
                <a:cubicBezTo>
                  <a:pt x="232427" y="516858"/>
                  <a:pt x="270267" y="500114"/>
                  <a:pt x="224444" y="515389"/>
                </a:cubicBezTo>
                <a:cubicBezTo>
                  <a:pt x="203990" y="535843"/>
                  <a:pt x="191576" y="552604"/>
                  <a:pt x="166255" y="565265"/>
                </a:cubicBezTo>
                <a:cubicBezTo>
                  <a:pt x="158418" y="569184"/>
                  <a:pt x="149630" y="570807"/>
                  <a:pt x="141317" y="573578"/>
                </a:cubicBezTo>
                <a:cubicBezTo>
                  <a:pt x="79885" y="635010"/>
                  <a:pt x="175291" y="544561"/>
                  <a:pt x="99753" y="598516"/>
                </a:cubicBezTo>
                <a:cubicBezTo>
                  <a:pt x="86998" y="607627"/>
                  <a:pt x="81372" y="626810"/>
                  <a:pt x="66502" y="631767"/>
                </a:cubicBezTo>
                <a:cubicBezTo>
                  <a:pt x="58189" y="634538"/>
                  <a:pt x="49401" y="636161"/>
                  <a:pt x="41564" y="640080"/>
                </a:cubicBezTo>
                <a:cubicBezTo>
                  <a:pt x="20590" y="650567"/>
                  <a:pt x="15464" y="657867"/>
                  <a:pt x="0" y="673331"/>
                </a:cubicBezTo>
                <a:cubicBezTo>
                  <a:pt x="18140" y="745890"/>
                  <a:pt x="-8032" y="665437"/>
                  <a:pt x="41564" y="739833"/>
                </a:cubicBezTo>
                <a:cubicBezTo>
                  <a:pt x="47106" y="748146"/>
                  <a:pt x="49717" y="759476"/>
                  <a:pt x="58189" y="764771"/>
                </a:cubicBezTo>
                <a:cubicBezTo>
                  <a:pt x="73050" y="774059"/>
                  <a:pt x="108066" y="781396"/>
                  <a:pt x="108066" y="781396"/>
                </a:cubicBezTo>
                <a:cubicBezTo>
                  <a:pt x="116379" y="786938"/>
                  <a:pt x="123821" y="794086"/>
                  <a:pt x="133004" y="798022"/>
                </a:cubicBezTo>
                <a:cubicBezTo>
                  <a:pt x="149902" y="805264"/>
                  <a:pt x="203234" y="812068"/>
                  <a:pt x="216131" y="814647"/>
                </a:cubicBezTo>
                <a:cubicBezTo>
                  <a:pt x="307932" y="833007"/>
                  <a:pt x="160697" y="814897"/>
                  <a:pt x="340822" y="831273"/>
                </a:cubicBezTo>
                <a:cubicBezTo>
                  <a:pt x="417492" y="850439"/>
                  <a:pt x="398321" y="847898"/>
                  <a:pt x="532015" y="847898"/>
                </a:cubicBezTo>
                <a:cubicBezTo>
                  <a:pt x="689981" y="847898"/>
                  <a:pt x="847898" y="842356"/>
                  <a:pt x="1005840" y="839585"/>
                </a:cubicBezTo>
                <a:cubicBezTo>
                  <a:pt x="1011382" y="822960"/>
                  <a:pt x="1024401" y="807127"/>
                  <a:pt x="1022466" y="789709"/>
                </a:cubicBezTo>
                <a:cubicBezTo>
                  <a:pt x="1019832" y="766001"/>
                  <a:pt x="1019766" y="717810"/>
                  <a:pt x="1005840" y="689956"/>
                </a:cubicBezTo>
                <a:cubicBezTo>
                  <a:pt x="1001372" y="681020"/>
                  <a:pt x="995456" y="672819"/>
                  <a:pt x="989215" y="665018"/>
                </a:cubicBezTo>
                <a:cubicBezTo>
                  <a:pt x="984319" y="658898"/>
                  <a:pt x="978131" y="653935"/>
                  <a:pt x="972589" y="648393"/>
                </a:cubicBezTo>
                <a:cubicBezTo>
                  <a:pt x="969818" y="640080"/>
                  <a:pt x="962559" y="632047"/>
                  <a:pt x="964277" y="623455"/>
                </a:cubicBezTo>
                <a:cubicBezTo>
                  <a:pt x="967537" y="607153"/>
                  <a:pt x="995336" y="602018"/>
                  <a:pt x="1005840" y="598516"/>
                </a:cubicBezTo>
                <a:cubicBezTo>
                  <a:pt x="1025236" y="601287"/>
                  <a:pt x="1044816" y="602986"/>
                  <a:pt x="1064029" y="606829"/>
                </a:cubicBezTo>
                <a:cubicBezTo>
                  <a:pt x="1107815" y="615586"/>
                  <a:pt x="1070995" y="613377"/>
                  <a:pt x="1113906" y="631767"/>
                </a:cubicBezTo>
                <a:cubicBezTo>
                  <a:pt x="1124407" y="636267"/>
                  <a:pt x="1136460" y="636069"/>
                  <a:pt x="1147157" y="640080"/>
                </a:cubicBezTo>
                <a:cubicBezTo>
                  <a:pt x="1158760" y="644431"/>
                  <a:pt x="1168902" y="652103"/>
                  <a:pt x="1180408" y="656705"/>
                </a:cubicBezTo>
                <a:cubicBezTo>
                  <a:pt x="1196679" y="663214"/>
                  <a:pt x="1213659" y="667789"/>
                  <a:pt x="1230284" y="673331"/>
                </a:cubicBezTo>
                <a:lnTo>
                  <a:pt x="1255222" y="681644"/>
                </a:lnTo>
                <a:lnTo>
                  <a:pt x="1280160" y="689956"/>
                </a:lnTo>
                <a:cubicBezTo>
                  <a:pt x="1285702" y="695498"/>
                  <a:pt x="1290666" y="701686"/>
                  <a:pt x="1296786" y="706582"/>
                </a:cubicBezTo>
                <a:cubicBezTo>
                  <a:pt x="1335896" y="737870"/>
                  <a:pt x="1328635" y="722439"/>
                  <a:pt x="1396539" y="714895"/>
                </a:cubicBezTo>
                <a:cubicBezTo>
                  <a:pt x="1415251" y="658754"/>
                  <a:pt x="1396539" y="727860"/>
                  <a:pt x="1396539" y="640080"/>
                </a:cubicBezTo>
                <a:cubicBezTo>
                  <a:pt x="1396539" y="587360"/>
                  <a:pt x="1402080" y="534785"/>
                  <a:pt x="1404851" y="482138"/>
                </a:cubicBezTo>
                <a:cubicBezTo>
                  <a:pt x="1463597" y="493887"/>
                  <a:pt x="1433014" y="485984"/>
                  <a:pt x="1496291" y="507076"/>
                </a:cubicBezTo>
                <a:lnTo>
                  <a:pt x="1521229" y="515389"/>
                </a:lnTo>
                <a:cubicBezTo>
                  <a:pt x="1553705" y="547865"/>
                  <a:pt x="1519627" y="518744"/>
                  <a:pt x="1562793" y="540327"/>
                </a:cubicBezTo>
                <a:cubicBezTo>
                  <a:pt x="1571729" y="544795"/>
                  <a:pt x="1578601" y="552895"/>
                  <a:pt x="1587731" y="556953"/>
                </a:cubicBezTo>
                <a:cubicBezTo>
                  <a:pt x="1603745" y="564071"/>
                  <a:pt x="1637608" y="573578"/>
                  <a:pt x="1637608" y="573578"/>
                </a:cubicBezTo>
                <a:cubicBezTo>
                  <a:pt x="1677923" y="613893"/>
                  <a:pt x="1657817" y="598134"/>
                  <a:pt x="1695797" y="623455"/>
                </a:cubicBezTo>
                <a:cubicBezTo>
                  <a:pt x="1721116" y="661434"/>
                  <a:pt x="1705359" y="641331"/>
                  <a:pt x="1745673" y="681644"/>
                </a:cubicBezTo>
                <a:lnTo>
                  <a:pt x="1762299" y="698269"/>
                </a:lnTo>
                <a:cubicBezTo>
                  <a:pt x="1765070" y="706582"/>
                  <a:pt x="1766103" y="715693"/>
                  <a:pt x="1770611" y="723207"/>
                </a:cubicBezTo>
                <a:cubicBezTo>
                  <a:pt x="1774643" y="729928"/>
                  <a:pt x="1782341" y="733713"/>
                  <a:pt x="1787237" y="739833"/>
                </a:cubicBezTo>
                <a:cubicBezTo>
                  <a:pt x="1829178" y="792259"/>
                  <a:pt x="1780348" y="741259"/>
                  <a:pt x="1820488" y="781396"/>
                </a:cubicBezTo>
                <a:cubicBezTo>
                  <a:pt x="1826030" y="798022"/>
                  <a:pt x="1839591" y="813924"/>
                  <a:pt x="1837113" y="831273"/>
                </a:cubicBezTo>
                <a:cubicBezTo>
                  <a:pt x="1835673" y="841355"/>
                  <a:pt x="1831368" y="896267"/>
                  <a:pt x="1820488" y="914400"/>
                </a:cubicBezTo>
                <a:cubicBezTo>
                  <a:pt x="1816456" y="921120"/>
                  <a:pt x="1808758" y="924905"/>
                  <a:pt x="1803862" y="931025"/>
                </a:cubicBezTo>
                <a:cubicBezTo>
                  <a:pt x="1793403" y="944099"/>
                  <a:pt x="1786055" y="963323"/>
                  <a:pt x="1770611" y="972589"/>
                </a:cubicBezTo>
                <a:cubicBezTo>
                  <a:pt x="1763097" y="977097"/>
                  <a:pt x="1753986" y="978131"/>
                  <a:pt x="1745673" y="980902"/>
                </a:cubicBezTo>
                <a:cubicBezTo>
                  <a:pt x="1714126" y="1028223"/>
                  <a:pt x="1747350" y="989443"/>
                  <a:pt x="1704109" y="1014153"/>
                </a:cubicBezTo>
                <a:cubicBezTo>
                  <a:pt x="1693343" y="1020305"/>
                  <a:pt x="1660409" y="1049277"/>
                  <a:pt x="1645920" y="1055716"/>
                </a:cubicBezTo>
                <a:cubicBezTo>
                  <a:pt x="1629906" y="1062833"/>
                  <a:pt x="1610626" y="1062621"/>
                  <a:pt x="1596044" y="1072342"/>
                </a:cubicBezTo>
                <a:cubicBezTo>
                  <a:pt x="1519290" y="1123511"/>
                  <a:pt x="1613704" y="1058214"/>
                  <a:pt x="1554480" y="1105593"/>
                </a:cubicBezTo>
                <a:cubicBezTo>
                  <a:pt x="1546679" y="1111834"/>
                  <a:pt x="1537127" y="1115716"/>
                  <a:pt x="1529542" y="1122218"/>
                </a:cubicBezTo>
                <a:cubicBezTo>
                  <a:pt x="1517641" y="1132419"/>
                  <a:pt x="1507375" y="1144385"/>
                  <a:pt x="1496291" y="1155469"/>
                </a:cubicBezTo>
                <a:cubicBezTo>
                  <a:pt x="1490749" y="1161011"/>
                  <a:pt x="1486187" y="1167748"/>
                  <a:pt x="1479666" y="1172095"/>
                </a:cubicBezTo>
                <a:cubicBezTo>
                  <a:pt x="1448207" y="1193067"/>
                  <a:pt x="1461793" y="1181656"/>
                  <a:pt x="1438102" y="1205345"/>
                </a:cubicBezTo>
                <a:cubicBezTo>
                  <a:pt x="1435331" y="1213658"/>
                  <a:pt x="1431507" y="1221691"/>
                  <a:pt x="1429789" y="1230284"/>
                </a:cubicBezTo>
                <a:cubicBezTo>
                  <a:pt x="1417100" y="1293732"/>
                  <a:pt x="1425296" y="1288251"/>
                  <a:pt x="1413164" y="1354975"/>
                </a:cubicBezTo>
                <a:cubicBezTo>
                  <a:pt x="1407194" y="1387807"/>
                  <a:pt x="1403437" y="1374428"/>
                  <a:pt x="1388226" y="1404851"/>
                </a:cubicBezTo>
                <a:cubicBezTo>
                  <a:pt x="1384307" y="1412688"/>
                  <a:pt x="1383832" y="1421952"/>
                  <a:pt x="1379913" y="1429789"/>
                </a:cubicBezTo>
                <a:cubicBezTo>
                  <a:pt x="1369426" y="1450763"/>
                  <a:pt x="1362126" y="1455889"/>
                  <a:pt x="1346662" y="1471353"/>
                </a:cubicBezTo>
                <a:cubicBezTo>
                  <a:pt x="1343891" y="1479666"/>
                  <a:pt x="1342268" y="1488454"/>
                  <a:pt x="1338349" y="1496291"/>
                </a:cubicBezTo>
                <a:cubicBezTo>
                  <a:pt x="1327863" y="1517263"/>
                  <a:pt x="1320562" y="1522391"/>
                  <a:pt x="1305099" y="1537855"/>
                </a:cubicBezTo>
                <a:cubicBezTo>
                  <a:pt x="1281548" y="1608506"/>
                  <a:pt x="1314395" y="1522360"/>
                  <a:pt x="1280160" y="1579418"/>
                </a:cubicBezTo>
                <a:cubicBezTo>
                  <a:pt x="1275652" y="1586932"/>
                  <a:pt x="1276356" y="1596842"/>
                  <a:pt x="1271848" y="1604356"/>
                </a:cubicBezTo>
                <a:cubicBezTo>
                  <a:pt x="1267816" y="1611077"/>
                  <a:pt x="1260118" y="1614862"/>
                  <a:pt x="1255222" y="1620982"/>
                </a:cubicBezTo>
                <a:cubicBezTo>
                  <a:pt x="1248981" y="1628783"/>
                  <a:pt x="1244838" y="1638119"/>
                  <a:pt x="1238597" y="1645920"/>
                </a:cubicBezTo>
                <a:cubicBezTo>
                  <a:pt x="1233701" y="1652040"/>
                  <a:pt x="1226867" y="1656425"/>
                  <a:pt x="1221971" y="1662545"/>
                </a:cubicBezTo>
                <a:cubicBezTo>
                  <a:pt x="1215730" y="1670347"/>
                  <a:pt x="1211587" y="1679682"/>
                  <a:pt x="1205346" y="1687484"/>
                </a:cubicBezTo>
                <a:cubicBezTo>
                  <a:pt x="1200450" y="1693604"/>
                  <a:pt x="1193616" y="1697989"/>
                  <a:pt x="1188720" y="1704109"/>
                </a:cubicBezTo>
                <a:cubicBezTo>
                  <a:pt x="1182479" y="1711910"/>
                  <a:pt x="1178336" y="1721246"/>
                  <a:pt x="1172095" y="1729047"/>
                </a:cubicBezTo>
                <a:cubicBezTo>
                  <a:pt x="1167199" y="1735167"/>
                  <a:pt x="1160172" y="1739403"/>
                  <a:pt x="1155469" y="1745673"/>
                </a:cubicBezTo>
                <a:cubicBezTo>
                  <a:pt x="1143480" y="1761658"/>
                  <a:pt x="1133302" y="1778924"/>
                  <a:pt x="1122219" y="1795549"/>
                </a:cubicBezTo>
                <a:lnTo>
                  <a:pt x="1105593" y="1820487"/>
                </a:lnTo>
                <a:cubicBezTo>
                  <a:pt x="1100051" y="1842654"/>
                  <a:pt x="1092725" y="1864450"/>
                  <a:pt x="1088968" y="1886989"/>
                </a:cubicBezTo>
                <a:cubicBezTo>
                  <a:pt x="1078332" y="1950802"/>
                  <a:pt x="1083961" y="1920338"/>
                  <a:pt x="1072342" y="1978429"/>
                </a:cubicBezTo>
                <a:cubicBezTo>
                  <a:pt x="1081903" y="2112281"/>
                  <a:pt x="1068357" y="2057914"/>
                  <a:pt x="1097280" y="2144684"/>
                </a:cubicBezTo>
                <a:cubicBezTo>
                  <a:pt x="1100051" y="2152997"/>
                  <a:pt x="1099397" y="2163426"/>
                  <a:pt x="1105593" y="2169622"/>
                </a:cubicBezTo>
                <a:lnTo>
                  <a:pt x="1122219" y="2186247"/>
                </a:lnTo>
                <a:cubicBezTo>
                  <a:pt x="1124990" y="2194560"/>
                  <a:pt x="1126276" y="2203525"/>
                  <a:pt x="1130531" y="2211185"/>
                </a:cubicBezTo>
                <a:cubicBezTo>
                  <a:pt x="1140235" y="2228652"/>
                  <a:pt x="1149653" y="2246933"/>
                  <a:pt x="1163782" y="2261062"/>
                </a:cubicBezTo>
                <a:lnTo>
                  <a:pt x="1213659" y="2310938"/>
                </a:lnTo>
                <a:lnTo>
                  <a:pt x="1255222" y="2352502"/>
                </a:lnTo>
                <a:cubicBezTo>
                  <a:pt x="1260764" y="2358044"/>
                  <a:pt x="1265327" y="2364780"/>
                  <a:pt x="1271848" y="2369127"/>
                </a:cubicBezTo>
                <a:lnTo>
                  <a:pt x="1296786" y="2385753"/>
                </a:lnTo>
                <a:cubicBezTo>
                  <a:pt x="1322105" y="2423732"/>
                  <a:pt x="1306348" y="2403629"/>
                  <a:pt x="1346662" y="2443942"/>
                </a:cubicBezTo>
                <a:lnTo>
                  <a:pt x="1363288" y="2460567"/>
                </a:lnTo>
                <a:cubicBezTo>
                  <a:pt x="1377723" y="2503875"/>
                  <a:pt x="1362144" y="2469529"/>
                  <a:pt x="1388226" y="2502131"/>
                </a:cubicBezTo>
                <a:cubicBezTo>
                  <a:pt x="1394467" y="2509932"/>
                  <a:pt x="1398272" y="2519550"/>
                  <a:pt x="1404851" y="2527069"/>
                </a:cubicBezTo>
                <a:cubicBezTo>
                  <a:pt x="1417753" y="2541815"/>
                  <a:pt x="1435546" y="2552330"/>
                  <a:pt x="1446415" y="2568633"/>
                </a:cubicBezTo>
                <a:cubicBezTo>
                  <a:pt x="1457499" y="2585258"/>
                  <a:pt x="1465538" y="2604380"/>
                  <a:pt x="1479666" y="2618509"/>
                </a:cubicBezTo>
                <a:cubicBezTo>
                  <a:pt x="1485208" y="2624051"/>
                  <a:pt x="1491395" y="2629015"/>
                  <a:pt x="1496291" y="2635135"/>
                </a:cubicBezTo>
                <a:cubicBezTo>
                  <a:pt x="1502532" y="2642936"/>
                  <a:pt x="1505852" y="2653009"/>
                  <a:pt x="1512917" y="2660073"/>
                </a:cubicBezTo>
                <a:cubicBezTo>
                  <a:pt x="1519981" y="2667137"/>
                  <a:pt x="1530270" y="2670196"/>
                  <a:pt x="1537855" y="2676698"/>
                </a:cubicBezTo>
                <a:cubicBezTo>
                  <a:pt x="1537878" y="2676718"/>
                  <a:pt x="1579407" y="2718251"/>
                  <a:pt x="1587731" y="2726575"/>
                </a:cubicBezTo>
                <a:cubicBezTo>
                  <a:pt x="1593273" y="2732117"/>
                  <a:pt x="1597836" y="2738853"/>
                  <a:pt x="1604357" y="2743200"/>
                </a:cubicBezTo>
                <a:cubicBezTo>
                  <a:pt x="1612670" y="2748742"/>
                  <a:pt x="1621494" y="2753584"/>
                  <a:pt x="1629295" y="2759825"/>
                </a:cubicBezTo>
                <a:cubicBezTo>
                  <a:pt x="1657432" y="2782335"/>
                  <a:pt x="1646070" y="2793126"/>
                  <a:pt x="1695797" y="2809702"/>
                </a:cubicBezTo>
                <a:cubicBezTo>
                  <a:pt x="1704110" y="2812473"/>
                  <a:pt x="1712898" y="2814096"/>
                  <a:pt x="1720735" y="2818015"/>
                </a:cubicBezTo>
                <a:cubicBezTo>
                  <a:pt x="1746469" y="2830882"/>
                  <a:pt x="1752563" y="2844515"/>
                  <a:pt x="1778924" y="2859578"/>
                </a:cubicBezTo>
                <a:cubicBezTo>
                  <a:pt x="1786532" y="2863925"/>
                  <a:pt x="1795549" y="2865120"/>
                  <a:pt x="1803862" y="2867891"/>
                </a:cubicBezTo>
                <a:cubicBezTo>
                  <a:pt x="1831511" y="2895538"/>
                  <a:pt x="1807657" y="2876642"/>
                  <a:pt x="1845426" y="2892829"/>
                </a:cubicBezTo>
                <a:cubicBezTo>
                  <a:pt x="1917317" y="2923640"/>
                  <a:pt x="1845140" y="2898277"/>
                  <a:pt x="1903615" y="2917767"/>
                </a:cubicBezTo>
                <a:cubicBezTo>
                  <a:pt x="1928663" y="2934466"/>
                  <a:pt x="1932269" y="2938360"/>
                  <a:pt x="1961804" y="2951018"/>
                </a:cubicBezTo>
                <a:cubicBezTo>
                  <a:pt x="1969858" y="2954470"/>
                  <a:pt x="1978905" y="2955412"/>
                  <a:pt x="1986742" y="2959331"/>
                </a:cubicBezTo>
                <a:cubicBezTo>
                  <a:pt x="1995678" y="2963799"/>
                  <a:pt x="2002744" y="2971488"/>
                  <a:pt x="2011680" y="2975956"/>
                </a:cubicBezTo>
                <a:cubicBezTo>
                  <a:pt x="2019518" y="2979875"/>
                  <a:pt x="2028565" y="2980817"/>
                  <a:pt x="2036619" y="2984269"/>
                </a:cubicBezTo>
                <a:cubicBezTo>
                  <a:pt x="2048009" y="2989150"/>
                  <a:pt x="2058364" y="2996293"/>
                  <a:pt x="2069869" y="3000895"/>
                </a:cubicBezTo>
                <a:cubicBezTo>
                  <a:pt x="2086140" y="3007404"/>
                  <a:pt x="2105164" y="3007799"/>
                  <a:pt x="2119746" y="3017520"/>
                </a:cubicBezTo>
                <a:cubicBezTo>
                  <a:pt x="2128059" y="3023062"/>
                  <a:pt x="2135555" y="3030087"/>
                  <a:pt x="2144684" y="3034145"/>
                </a:cubicBezTo>
                <a:cubicBezTo>
                  <a:pt x="2160698" y="3041263"/>
                  <a:pt x="2179978" y="3041050"/>
                  <a:pt x="2194560" y="3050771"/>
                </a:cubicBezTo>
                <a:cubicBezTo>
                  <a:pt x="2202873" y="3056313"/>
                  <a:pt x="2210144" y="3063888"/>
                  <a:pt x="2219499" y="3067396"/>
                </a:cubicBezTo>
                <a:cubicBezTo>
                  <a:pt x="2232728" y="3072357"/>
                  <a:pt x="2247355" y="3072282"/>
                  <a:pt x="2261062" y="3075709"/>
                </a:cubicBezTo>
                <a:cubicBezTo>
                  <a:pt x="2269563" y="3077834"/>
                  <a:pt x="2277575" y="3081615"/>
                  <a:pt x="2286000" y="3084022"/>
                </a:cubicBezTo>
                <a:cubicBezTo>
                  <a:pt x="2296985" y="3087161"/>
                  <a:pt x="2308308" y="3089052"/>
                  <a:pt x="2319251" y="3092335"/>
                </a:cubicBezTo>
                <a:cubicBezTo>
                  <a:pt x="2336037" y="3097371"/>
                  <a:pt x="2352502" y="3103418"/>
                  <a:pt x="2369128" y="3108960"/>
                </a:cubicBezTo>
                <a:lnTo>
                  <a:pt x="2419004" y="3125585"/>
                </a:lnTo>
                <a:lnTo>
                  <a:pt x="2443942" y="3133898"/>
                </a:lnTo>
                <a:cubicBezTo>
                  <a:pt x="2452255" y="3136669"/>
                  <a:pt x="2460379" y="3140086"/>
                  <a:pt x="2468880" y="3142211"/>
                </a:cubicBezTo>
                <a:cubicBezTo>
                  <a:pt x="2479964" y="3144982"/>
                  <a:pt x="2491188" y="3147241"/>
                  <a:pt x="2502131" y="3150524"/>
                </a:cubicBezTo>
                <a:cubicBezTo>
                  <a:pt x="2518917" y="3155560"/>
                  <a:pt x="2535006" y="3162898"/>
                  <a:pt x="2552008" y="3167149"/>
                </a:cubicBezTo>
                <a:cubicBezTo>
                  <a:pt x="2574175" y="3172691"/>
                  <a:pt x="2596832" y="3176550"/>
                  <a:pt x="2618509" y="3183775"/>
                </a:cubicBezTo>
                <a:cubicBezTo>
                  <a:pt x="2665121" y="3199310"/>
                  <a:pt x="2634957" y="3189965"/>
                  <a:pt x="2709949" y="3208713"/>
                </a:cubicBezTo>
                <a:cubicBezTo>
                  <a:pt x="2721033" y="3211484"/>
                  <a:pt x="2731845" y="3215763"/>
                  <a:pt x="2743200" y="3217025"/>
                </a:cubicBezTo>
                <a:lnTo>
                  <a:pt x="2818015" y="3225338"/>
                </a:lnTo>
                <a:cubicBezTo>
                  <a:pt x="2871518" y="3243173"/>
                  <a:pt x="2815465" y="3226299"/>
                  <a:pt x="2909455" y="3241964"/>
                </a:cubicBezTo>
                <a:cubicBezTo>
                  <a:pt x="2920724" y="3243842"/>
                  <a:pt x="2931437" y="3248398"/>
                  <a:pt x="2942706" y="3250276"/>
                </a:cubicBezTo>
                <a:cubicBezTo>
                  <a:pt x="2964742" y="3253949"/>
                  <a:pt x="2987128" y="3255192"/>
                  <a:pt x="3009208" y="3258589"/>
                </a:cubicBezTo>
                <a:cubicBezTo>
                  <a:pt x="3023172" y="3260737"/>
                  <a:pt x="3037004" y="3263725"/>
                  <a:pt x="3050771" y="3266902"/>
                </a:cubicBezTo>
                <a:cubicBezTo>
                  <a:pt x="3073035" y="3272040"/>
                  <a:pt x="3094734" y="3279770"/>
                  <a:pt x="3117273" y="3283527"/>
                </a:cubicBezTo>
                <a:cubicBezTo>
                  <a:pt x="3133898" y="3286298"/>
                  <a:pt x="3150622" y="3288534"/>
                  <a:pt x="3167149" y="3291840"/>
                </a:cubicBezTo>
                <a:cubicBezTo>
                  <a:pt x="3178352" y="3294081"/>
                  <a:pt x="3189159" y="3298109"/>
                  <a:pt x="3200400" y="3300153"/>
                </a:cubicBezTo>
                <a:cubicBezTo>
                  <a:pt x="3219677" y="3303658"/>
                  <a:pt x="3239312" y="3304960"/>
                  <a:pt x="3258589" y="3308465"/>
                </a:cubicBezTo>
                <a:cubicBezTo>
                  <a:pt x="3269830" y="3310509"/>
                  <a:pt x="3280599" y="3314734"/>
                  <a:pt x="3291840" y="3316778"/>
                </a:cubicBezTo>
                <a:cubicBezTo>
                  <a:pt x="3311117" y="3320283"/>
                  <a:pt x="3330702" y="3321870"/>
                  <a:pt x="3350029" y="3325091"/>
                </a:cubicBezTo>
                <a:cubicBezTo>
                  <a:pt x="3455887" y="3342735"/>
                  <a:pt x="3307065" y="3324013"/>
                  <a:pt x="3466408" y="3341716"/>
                </a:cubicBezTo>
                <a:cubicBezTo>
                  <a:pt x="3523852" y="3356078"/>
                  <a:pt x="3488234" y="3350029"/>
                  <a:pt x="3574473" y="3350029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3532909" y="1720735"/>
            <a:ext cx="2236124" cy="1446414"/>
          </a:xfrm>
          <a:custGeom>
            <a:avLst/>
            <a:gdLst>
              <a:gd name="connsiteX0" fmla="*/ 0 w 2236124"/>
              <a:gd name="connsiteY0" fmla="*/ 0 h 1446414"/>
              <a:gd name="connsiteX1" fmla="*/ 41564 w 2236124"/>
              <a:gd name="connsiteY1" fmla="*/ 33250 h 1446414"/>
              <a:gd name="connsiteX2" fmla="*/ 58189 w 2236124"/>
              <a:gd name="connsiteY2" fmla="*/ 49876 h 1446414"/>
              <a:gd name="connsiteX3" fmla="*/ 83127 w 2236124"/>
              <a:gd name="connsiteY3" fmla="*/ 58189 h 1446414"/>
              <a:gd name="connsiteX4" fmla="*/ 99753 w 2236124"/>
              <a:gd name="connsiteY4" fmla="*/ 74814 h 1446414"/>
              <a:gd name="connsiteX5" fmla="*/ 199506 w 2236124"/>
              <a:gd name="connsiteY5" fmla="*/ 99752 h 1446414"/>
              <a:gd name="connsiteX6" fmla="*/ 232756 w 2236124"/>
              <a:gd name="connsiteY6" fmla="*/ 108065 h 1446414"/>
              <a:gd name="connsiteX7" fmla="*/ 307571 w 2236124"/>
              <a:gd name="connsiteY7" fmla="*/ 116378 h 1446414"/>
              <a:gd name="connsiteX8" fmla="*/ 374073 w 2236124"/>
              <a:gd name="connsiteY8" fmla="*/ 124690 h 1446414"/>
              <a:gd name="connsiteX9" fmla="*/ 448887 w 2236124"/>
              <a:gd name="connsiteY9" fmla="*/ 133003 h 1446414"/>
              <a:gd name="connsiteX10" fmla="*/ 498764 w 2236124"/>
              <a:gd name="connsiteY10" fmla="*/ 141316 h 1446414"/>
              <a:gd name="connsiteX11" fmla="*/ 573578 w 2236124"/>
              <a:gd name="connsiteY11" fmla="*/ 157941 h 1446414"/>
              <a:gd name="connsiteX12" fmla="*/ 656706 w 2236124"/>
              <a:gd name="connsiteY12" fmla="*/ 174567 h 1446414"/>
              <a:gd name="connsiteX13" fmla="*/ 748146 w 2236124"/>
              <a:gd name="connsiteY13" fmla="*/ 182880 h 1446414"/>
              <a:gd name="connsiteX14" fmla="*/ 781396 w 2236124"/>
              <a:gd name="connsiteY14" fmla="*/ 191192 h 1446414"/>
              <a:gd name="connsiteX15" fmla="*/ 889462 w 2236124"/>
              <a:gd name="connsiteY15" fmla="*/ 207818 h 1446414"/>
              <a:gd name="connsiteX16" fmla="*/ 914400 w 2236124"/>
              <a:gd name="connsiteY16" fmla="*/ 216130 h 1446414"/>
              <a:gd name="connsiteX17" fmla="*/ 989215 w 2236124"/>
              <a:gd name="connsiteY17" fmla="*/ 232756 h 1446414"/>
              <a:gd name="connsiteX18" fmla="*/ 1039091 w 2236124"/>
              <a:gd name="connsiteY18" fmla="*/ 249381 h 1446414"/>
              <a:gd name="connsiteX19" fmla="*/ 1064029 w 2236124"/>
              <a:gd name="connsiteY19" fmla="*/ 257694 h 1446414"/>
              <a:gd name="connsiteX20" fmla="*/ 1088967 w 2236124"/>
              <a:gd name="connsiteY20" fmla="*/ 266007 h 1446414"/>
              <a:gd name="connsiteX21" fmla="*/ 1105593 w 2236124"/>
              <a:gd name="connsiteY21" fmla="*/ 282632 h 1446414"/>
              <a:gd name="connsiteX22" fmla="*/ 1180407 w 2236124"/>
              <a:gd name="connsiteY22" fmla="*/ 307570 h 1446414"/>
              <a:gd name="connsiteX23" fmla="*/ 1230284 w 2236124"/>
              <a:gd name="connsiteY23" fmla="*/ 324196 h 1446414"/>
              <a:gd name="connsiteX24" fmla="*/ 1255222 w 2236124"/>
              <a:gd name="connsiteY24" fmla="*/ 332509 h 1446414"/>
              <a:gd name="connsiteX25" fmla="*/ 1305098 w 2236124"/>
              <a:gd name="connsiteY25" fmla="*/ 357447 h 1446414"/>
              <a:gd name="connsiteX26" fmla="*/ 1330036 w 2236124"/>
              <a:gd name="connsiteY26" fmla="*/ 374072 h 1446414"/>
              <a:gd name="connsiteX27" fmla="*/ 1379913 w 2236124"/>
              <a:gd name="connsiteY27" fmla="*/ 390698 h 1446414"/>
              <a:gd name="connsiteX28" fmla="*/ 1463040 w 2236124"/>
              <a:gd name="connsiteY28" fmla="*/ 457200 h 1446414"/>
              <a:gd name="connsiteX29" fmla="*/ 1479666 w 2236124"/>
              <a:gd name="connsiteY29" fmla="*/ 473825 h 1446414"/>
              <a:gd name="connsiteX30" fmla="*/ 1512916 w 2236124"/>
              <a:gd name="connsiteY30" fmla="*/ 548640 h 1446414"/>
              <a:gd name="connsiteX31" fmla="*/ 1521229 w 2236124"/>
              <a:gd name="connsiteY31" fmla="*/ 581890 h 1446414"/>
              <a:gd name="connsiteX32" fmla="*/ 1537855 w 2236124"/>
              <a:gd name="connsiteY32" fmla="*/ 598516 h 1446414"/>
              <a:gd name="connsiteX33" fmla="*/ 1571106 w 2236124"/>
              <a:gd name="connsiteY33" fmla="*/ 640080 h 1446414"/>
              <a:gd name="connsiteX34" fmla="*/ 1620982 w 2236124"/>
              <a:gd name="connsiteY34" fmla="*/ 673330 h 1446414"/>
              <a:gd name="connsiteX35" fmla="*/ 1654233 w 2236124"/>
              <a:gd name="connsiteY35" fmla="*/ 723207 h 1446414"/>
              <a:gd name="connsiteX36" fmla="*/ 1670858 w 2236124"/>
              <a:gd name="connsiteY36" fmla="*/ 748145 h 1446414"/>
              <a:gd name="connsiteX37" fmla="*/ 1695796 w 2236124"/>
              <a:gd name="connsiteY37" fmla="*/ 756458 h 1446414"/>
              <a:gd name="connsiteX38" fmla="*/ 1729047 w 2236124"/>
              <a:gd name="connsiteY38" fmla="*/ 789709 h 1446414"/>
              <a:gd name="connsiteX39" fmla="*/ 1745673 w 2236124"/>
              <a:gd name="connsiteY39" fmla="*/ 806334 h 1446414"/>
              <a:gd name="connsiteX40" fmla="*/ 1770611 w 2236124"/>
              <a:gd name="connsiteY40" fmla="*/ 814647 h 1446414"/>
              <a:gd name="connsiteX41" fmla="*/ 1812175 w 2236124"/>
              <a:gd name="connsiteY41" fmla="*/ 856210 h 1446414"/>
              <a:gd name="connsiteX42" fmla="*/ 1828800 w 2236124"/>
              <a:gd name="connsiteY42" fmla="*/ 872836 h 1446414"/>
              <a:gd name="connsiteX43" fmla="*/ 1853738 w 2236124"/>
              <a:gd name="connsiteY43" fmla="*/ 889461 h 1446414"/>
              <a:gd name="connsiteX44" fmla="*/ 1870364 w 2236124"/>
              <a:gd name="connsiteY44" fmla="*/ 906087 h 1446414"/>
              <a:gd name="connsiteX45" fmla="*/ 1920240 w 2236124"/>
              <a:gd name="connsiteY45" fmla="*/ 939338 h 1446414"/>
              <a:gd name="connsiteX46" fmla="*/ 1928553 w 2236124"/>
              <a:gd name="connsiteY46" fmla="*/ 964276 h 1446414"/>
              <a:gd name="connsiteX47" fmla="*/ 1961804 w 2236124"/>
              <a:gd name="connsiteY47" fmla="*/ 1014152 h 1446414"/>
              <a:gd name="connsiteX48" fmla="*/ 1986742 w 2236124"/>
              <a:gd name="connsiteY48" fmla="*/ 1055716 h 1446414"/>
              <a:gd name="connsiteX49" fmla="*/ 1995055 w 2236124"/>
              <a:gd name="connsiteY49" fmla="*/ 1080654 h 1446414"/>
              <a:gd name="connsiteX50" fmla="*/ 2011680 w 2236124"/>
              <a:gd name="connsiteY50" fmla="*/ 1105592 h 1446414"/>
              <a:gd name="connsiteX51" fmla="*/ 2028306 w 2236124"/>
              <a:gd name="connsiteY51" fmla="*/ 1155469 h 1446414"/>
              <a:gd name="connsiteX52" fmla="*/ 2036618 w 2236124"/>
              <a:gd name="connsiteY52" fmla="*/ 1180407 h 1446414"/>
              <a:gd name="connsiteX53" fmla="*/ 2053244 w 2236124"/>
              <a:gd name="connsiteY53" fmla="*/ 1197032 h 1446414"/>
              <a:gd name="connsiteX54" fmla="*/ 2103120 w 2236124"/>
              <a:gd name="connsiteY54" fmla="*/ 1280160 h 1446414"/>
              <a:gd name="connsiteX55" fmla="*/ 2136371 w 2236124"/>
              <a:gd name="connsiteY55" fmla="*/ 1330036 h 1446414"/>
              <a:gd name="connsiteX56" fmla="*/ 2169622 w 2236124"/>
              <a:gd name="connsiteY56" fmla="*/ 1371600 h 1446414"/>
              <a:gd name="connsiteX57" fmla="*/ 2194560 w 2236124"/>
              <a:gd name="connsiteY57" fmla="*/ 1388225 h 1446414"/>
              <a:gd name="connsiteX58" fmla="*/ 2202873 w 2236124"/>
              <a:gd name="connsiteY58" fmla="*/ 1413163 h 1446414"/>
              <a:gd name="connsiteX59" fmla="*/ 2236124 w 2236124"/>
              <a:gd name="connsiteY59" fmla="*/ 1446414 h 144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236124" h="1446414">
                <a:moveTo>
                  <a:pt x="0" y="0"/>
                </a:moveTo>
                <a:cubicBezTo>
                  <a:pt x="13855" y="11083"/>
                  <a:pt x="28093" y="21703"/>
                  <a:pt x="41564" y="33250"/>
                </a:cubicBezTo>
                <a:cubicBezTo>
                  <a:pt x="47515" y="38350"/>
                  <a:pt x="51469" y="45844"/>
                  <a:pt x="58189" y="49876"/>
                </a:cubicBezTo>
                <a:cubicBezTo>
                  <a:pt x="65703" y="54384"/>
                  <a:pt x="74814" y="55418"/>
                  <a:pt x="83127" y="58189"/>
                </a:cubicBezTo>
                <a:cubicBezTo>
                  <a:pt x="88669" y="63731"/>
                  <a:pt x="92743" y="71309"/>
                  <a:pt x="99753" y="74814"/>
                </a:cubicBezTo>
                <a:cubicBezTo>
                  <a:pt x="136792" y="93334"/>
                  <a:pt x="160068" y="91865"/>
                  <a:pt x="199506" y="99752"/>
                </a:cubicBezTo>
                <a:cubicBezTo>
                  <a:pt x="210709" y="101992"/>
                  <a:pt x="221464" y="106328"/>
                  <a:pt x="232756" y="108065"/>
                </a:cubicBezTo>
                <a:cubicBezTo>
                  <a:pt x="257556" y="111881"/>
                  <a:pt x="282651" y="113446"/>
                  <a:pt x="307571" y="116378"/>
                </a:cubicBezTo>
                <a:lnTo>
                  <a:pt x="374073" y="124690"/>
                </a:lnTo>
                <a:cubicBezTo>
                  <a:pt x="398993" y="127622"/>
                  <a:pt x="424016" y="129687"/>
                  <a:pt x="448887" y="133003"/>
                </a:cubicBezTo>
                <a:cubicBezTo>
                  <a:pt x="465594" y="135231"/>
                  <a:pt x="482138" y="138545"/>
                  <a:pt x="498764" y="141316"/>
                </a:cubicBezTo>
                <a:cubicBezTo>
                  <a:pt x="547298" y="157495"/>
                  <a:pt x="500427" y="143311"/>
                  <a:pt x="573578" y="157941"/>
                </a:cubicBezTo>
                <a:cubicBezTo>
                  <a:pt x="628634" y="168952"/>
                  <a:pt x="587515" y="166427"/>
                  <a:pt x="656706" y="174567"/>
                </a:cubicBezTo>
                <a:cubicBezTo>
                  <a:pt x="687102" y="178143"/>
                  <a:pt x="717666" y="180109"/>
                  <a:pt x="748146" y="182880"/>
                </a:cubicBezTo>
                <a:cubicBezTo>
                  <a:pt x="759229" y="185651"/>
                  <a:pt x="770193" y="188952"/>
                  <a:pt x="781396" y="191192"/>
                </a:cubicBezTo>
                <a:cubicBezTo>
                  <a:pt x="810234" y="196959"/>
                  <a:pt x="861511" y="203825"/>
                  <a:pt x="889462" y="207818"/>
                </a:cubicBezTo>
                <a:cubicBezTo>
                  <a:pt x="897775" y="210589"/>
                  <a:pt x="905899" y="214005"/>
                  <a:pt x="914400" y="216130"/>
                </a:cubicBezTo>
                <a:cubicBezTo>
                  <a:pt x="961858" y="227994"/>
                  <a:pt x="946549" y="219956"/>
                  <a:pt x="989215" y="232756"/>
                </a:cubicBezTo>
                <a:cubicBezTo>
                  <a:pt x="1006001" y="237792"/>
                  <a:pt x="1022466" y="243839"/>
                  <a:pt x="1039091" y="249381"/>
                </a:cubicBezTo>
                <a:lnTo>
                  <a:pt x="1064029" y="257694"/>
                </a:lnTo>
                <a:lnTo>
                  <a:pt x="1088967" y="266007"/>
                </a:lnTo>
                <a:cubicBezTo>
                  <a:pt x="1094509" y="271549"/>
                  <a:pt x="1098583" y="279127"/>
                  <a:pt x="1105593" y="282632"/>
                </a:cubicBezTo>
                <a:cubicBezTo>
                  <a:pt x="1105609" y="282640"/>
                  <a:pt x="1167929" y="303411"/>
                  <a:pt x="1180407" y="307570"/>
                </a:cubicBezTo>
                <a:lnTo>
                  <a:pt x="1230284" y="324196"/>
                </a:lnTo>
                <a:cubicBezTo>
                  <a:pt x="1238597" y="326967"/>
                  <a:pt x="1247931" y="327649"/>
                  <a:pt x="1255222" y="332509"/>
                </a:cubicBezTo>
                <a:cubicBezTo>
                  <a:pt x="1326690" y="380154"/>
                  <a:pt x="1236266" y="323031"/>
                  <a:pt x="1305098" y="357447"/>
                </a:cubicBezTo>
                <a:cubicBezTo>
                  <a:pt x="1314034" y="361915"/>
                  <a:pt x="1320907" y="370014"/>
                  <a:pt x="1330036" y="374072"/>
                </a:cubicBezTo>
                <a:cubicBezTo>
                  <a:pt x="1346051" y="381190"/>
                  <a:pt x="1365331" y="380977"/>
                  <a:pt x="1379913" y="390698"/>
                </a:cubicBezTo>
                <a:cubicBezTo>
                  <a:pt x="1442835" y="432646"/>
                  <a:pt x="1415657" y="409818"/>
                  <a:pt x="1463040" y="457200"/>
                </a:cubicBezTo>
                <a:lnTo>
                  <a:pt x="1479666" y="473825"/>
                </a:lnTo>
                <a:cubicBezTo>
                  <a:pt x="1499450" y="533179"/>
                  <a:pt x="1486571" y="509119"/>
                  <a:pt x="1512916" y="548640"/>
                </a:cubicBezTo>
                <a:cubicBezTo>
                  <a:pt x="1515687" y="559723"/>
                  <a:pt x="1516120" y="571672"/>
                  <a:pt x="1521229" y="581890"/>
                </a:cubicBezTo>
                <a:cubicBezTo>
                  <a:pt x="1524734" y="588900"/>
                  <a:pt x="1532959" y="592396"/>
                  <a:pt x="1537855" y="598516"/>
                </a:cubicBezTo>
                <a:cubicBezTo>
                  <a:pt x="1554215" y="618966"/>
                  <a:pt x="1551034" y="625026"/>
                  <a:pt x="1571106" y="640080"/>
                </a:cubicBezTo>
                <a:cubicBezTo>
                  <a:pt x="1587091" y="652069"/>
                  <a:pt x="1620982" y="673330"/>
                  <a:pt x="1620982" y="673330"/>
                </a:cubicBezTo>
                <a:cubicBezTo>
                  <a:pt x="1635591" y="717158"/>
                  <a:pt x="1619639" y="681694"/>
                  <a:pt x="1654233" y="723207"/>
                </a:cubicBezTo>
                <a:cubicBezTo>
                  <a:pt x="1660629" y="730882"/>
                  <a:pt x="1663057" y="741904"/>
                  <a:pt x="1670858" y="748145"/>
                </a:cubicBezTo>
                <a:cubicBezTo>
                  <a:pt x="1677700" y="753619"/>
                  <a:pt x="1687483" y="753687"/>
                  <a:pt x="1695796" y="756458"/>
                </a:cubicBezTo>
                <a:lnTo>
                  <a:pt x="1729047" y="789709"/>
                </a:lnTo>
                <a:cubicBezTo>
                  <a:pt x="1734589" y="795251"/>
                  <a:pt x="1738238" y="803856"/>
                  <a:pt x="1745673" y="806334"/>
                </a:cubicBezTo>
                <a:lnTo>
                  <a:pt x="1770611" y="814647"/>
                </a:lnTo>
                <a:lnTo>
                  <a:pt x="1812175" y="856210"/>
                </a:lnTo>
                <a:cubicBezTo>
                  <a:pt x="1817717" y="861752"/>
                  <a:pt x="1822279" y="868489"/>
                  <a:pt x="1828800" y="872836"/>
                </a:cubicBezTo>
                <a:cubicBezTo>
                  <a:pt x="1837113" y="878378"/>
                  <a:pt x="1845937" y="883220"/>
                  <a:pt x="1853738" y="889461"/>
                </a:cubicBezTo>
                <a:cubicBezTo>
                  <a:pt x="1859858" y="894357"/>
                  <a:pt x="1864094" y="901384"/>
                  <a:pt x="1870364" y="906087"/>
                </a:cubicBezTo>
                <a:cubicBezTo>
                  <a:pt x="1886349" y="918076"/>
                  <a:pt x="1920240" y="939338"/>
                  <a:pt x="1920240" y="939338"/>
                </a:cubicBezTo>
                <a:cubicBezTo>
                  <a:pt x="1923011" y="947651"/>
                  <a:pt x="1924298" y="956616"/>
                  <a:pt x="1928553" y="964276"/>
                </a:cubicBezTo>
                <a:cubicBezTo>
                  <a:pt x="1938257" y="981743"/>
                  <a:pt x="1961804" y="1014152"/>
                  <a:pt x="1961804" y="1014152"/>
                </a:cubicBezTo>
                <a:cubicBezTo>
                  <a:pt x="1985348" y="1084790"/>
                  <a:pt x="1952512" y="998668"/>
                  <a:pt x="1986742" y="1055716"/>
                </a:cubicBezTo>
                <a:cubicBezTo>
                  <a:pt x="1991250" y="1063230"/>
                  <a:pt x="1991136" y="1072817"/>
                  <a:pt x="1995055" y="1080654"/>
                </a:cubicBezTo>
                <a:cubicBezTo>
                  <a:pt x="1999523" y="1089590"/>
                  <a:pt x="2007622" y="1096463"/>
                  <a:pt x="2011680" y="1105592"/>
                </a:cubicBezTo>
                <a:cubicBezTo>
                  <a:pt x="2018798" y="1121607"/>
                  <a:pt x="2022764" y="1138843"/>
                  <a:pt x="2028306" y="1155469"/>
                </a:cubicBezTo>
                <a:cubicBezTo>
                  <a:pt x="2031077" y="1163782"/>
                  <a:pt x="2030422" y="1174211"/>
                  <a:pt x="2036618" y="1180407"/>
                </a:cubicBezTo>
                <a:lnTo>
                  <a:pt x="2053244" y="1197032"/>
                </a:lnTo>
                <a:cubicBezTo>
                  <a:pt x="2091834" y="1312806"/>
                  <a:pt x="2042265" y="1188878"/>
                  <a:pt x="2103120" y="1280160"/>
                </a:cubicBezTo>
                <a:lnTo>
                  <a:pt x="2136371" y="1330036"/>
                </a:lnTo>
                <a:cubicBezTo>
                  <a:pt x="2148716" y="1348554"/>
                  <a:pt x="2152700" y="1358062"/>
                  <a:pt x="2169622" y="1371600"/>
                </a:cubicBezTo>
                <a:cubicBezTo>
                  <a:pt x="2177423" y="1377841"/>
                  <a:pt x="2186247" y="1382683"/>
                  <a:pt x="2194560" y="1388225"/>
                </a:cubicBezTo>
                <a:cubicBezTo>
                  <a:pt x="2197331" y="1396538"/>
                  <a:pt x="2197780" y="1406033"/>
                  <a:pt x="2202873" y="1413163"/>
                </a:cubicBezTo>
                <a:cubicBezTo>
                  <a:pt x="2211984" y="1425918"/>
                  <a:pt x="2236124" y="1446414"/>
                  <a:pt x="2236124" y="1446414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3291840" y="2019993"/>
            <a:ext cx="2435629" cy="1205345"/>
          </a:xfrm>
          <a:custGeom>
            <a:avLst/>
            <a:gdLst>
              <a:gd name="connsiteX0" fmla="*/ 2435629 w 2435629"/>
              <a:gd name="connsiteY0" fmla="*/ 1205345 h 1205345"/>
              <a:gd name="connsiteX1" fmla="*/ 2369127 w 2435629"/>
              <a:gd name="connsiteY1" fmla="*/ 1130531 h 1205345"/>
              <a:gd name="connsiteX2" fmla="*/ 2302625 w 2435629"/>
              <a:gd name="connsiteY2" fmla="*/ 1080654 h 1205345"/>
              <a:gd name="connsiteX3" fmla="*/ 2269375 w 2435629"/>
              <a:gd name="connsiteY3" fmla="*/ 1030778 h 1205345"/>
              <a:gd name="connsiteX4" fmla="*/ 2261062 w 2435629"/>
              <a:gd name="connsiteY4" fmla="*/ 1005840 h 1205345"/>
              <a:gd name="connsiteX5" fmla="*/ 2244436 w 2435629"/>
              <a:gd name="connsiteY5" fmla="*/ 989214 h 1205345"/>
              <a:gd name="connsiteX6" fmla="*/ 2227811 w 2435629"/>
              <a:gd name="connsiteY6" fmla="*/ 964276 h 1205345"/>
              <a:gd name="connsiteX7" fmla="*/ 2194560 w 2435629"/>
              <a:gd name="connsiteY7" fmla="*/ 931025 h 1205345"/>
              <a:gd name="connsiteX8" fmla="*/ 2161309 w 2435629"/>
              <a:gd name="connsiteY8" fmla="*/ 889462 h 1205345"/>
              <a:gd name="connsiteX9" fmla="*/ 2136371 w 2435629"/>
              <a:gd name="connsiteY9" fmla="*/ 839585 h 1205345"/>
              <a:gd name="connsiteX10" fmla="*/ 2103120 w 2435629"/>
              <a:gd name="connsiteY10" fmla="*/ 806334 h 1205345"/>
              <a:gd name="connsiteX11" fmla="*/ 2069869 w 2435629"/>
              <a:gd name="connsiteY11" fmla="*/ 764771 h 1205345"/>
              <a:gd name="connsiteX12" fmla="*/ 2053244 w 2435629"/>
              <a:gd name="connsiteY12" fmla="*/ 739832 h 1205345"/>
              <a:gd name="connsiteX13" fmla="*/ 2011680 w 2435629"/>
              <a:gd name="connsiteY13" fmla="*/ 706582 h 1205345"/>
              <a:gd name="connsiteX14" fmla="*/ 1978429 w 2435629"/>
              <a:gd name="connsiteY14" fmla="*/ 673331 h 1205345"/>
              <a:gd name="connsiteX15" fmla="*/ 1961804 w 2435629"/>
              <a:gd name="connsiteY15" fmla="*/ 648392 h 1205345"/>
              <a:gd name="connsiteX16" fmla="*/ 1920240 w 2435629"/>
              <a:gd name="connsiteY16" fmla="*/ 615142 h 1205345"/>
              <a:gd name="connsiteX17" fmla="*/ 1903615 w 2435629"/>
              <a:gd name="connsiteY17" fmla="*/ 590203 h 1205345"/>
              <a:gd name="connsiteX18" fmla="*/ 1870364 w 2435629"/>
              <a:gd name="connsiteY18" fmla="*/ 556952 h 1205345"/>
              <a:gd name="connsiteX19" fmla="*/ 1853738 w 2435629"/>
              <a:gd name="connsiteY19" fmla="*/ 540327 h 1205345"/>
              <a:gd name="connsiteX20" fmla="*/ 1837113 w 2435629"/>
              <a:gd name="connsiteY20" fmla="*/ 515389 h 1205345"/>
              <a:gd name="connsiteX21" fmla="*/ 1812175 w 2435629"/>
              <a:gd name="connsiteY21" fmla="*/ 507076 h 1205345"/>
              <a:gd name="connsiteX22" fmla="*/ 1778924 w 2435629"/>
              <a:gd name="connsiteY22" fmla="*/ 457200 h 1205345"/>
              <a:gd name="connsiteX23" fmla="*/ 1762298 w 2435629"/>
              <a:gd name="connsiteY23" fmla="*/ 440574 h 1205345"/>
              <a:gd name="connsiteX24" fmla="*/ 1729047 w 2435629"/>
              <a:gd name="connsiteY24" fmla="*/ 399011 h 1205345"/>
              <a:gd name="connsiteX25" fmla="*/ 1695796 w 2435629"/>
              <a:gd name="connsiteY25" fmla="*/ 357447 h 1205345"/>
              <a:gd name="connsiteX26" fmla="*/ 1645920 w 2435629"/>
              <a:gd name="connsiteY26" fmla="*/ 340822 h 1205345"/>
              <a:gd name="connsiteX27" fmla="*/ 1629295 w 2435629"/>
              <a:gd name="connsiteY27" fmla="*/ 324196 h 1205345"/>
              <a:gd name="connsiteX28" fmla="*/ 1579418 w 2435629"/>
              <a:gd name="connsiteY28" fmla="*/ 307571 h 1205345"/>
              <a:gd name="connsiteX29" fmla="*/ 1537855 w 2435629"/>
              <a:gd name="connsiteY29" fmla="*/ 282632 h 1205345"/>
              <a:gd name="connsiteX30" fmla="*/ 1496291 w 2435629"/>
              <a:gd name="connsiteY30" fmla="*/ 257694 h 1205345"/>
              <a:gd name="connsiteX31" fmla="*/ 1438102 w 2435629"/>
              <a:gd name="connsiteY31" fmla="*/ 216131 h 1205345"/>
              <a:gd name="connsiteX32" fmla="*/ 1421476 w 2435629"/>
              <a:gd name="connsiteY32" fmla="*/ 199505 h 1205345"/>
              <a:gd name="connsiteX33" fmla="*/ 1404851 w 2435629"/>
              <a:gd name="connsiteY33" fmla="*/ 174567 h 1205345"/>
              <a:gd name="connsiteX34" fmla="*/ 1354975 w 2435629"/>
              <a:gd name="connsiteY34" fmla="*/ 157942 h 1205345"/>
              <a:gd name="connsiteX35" fmla="*/ 1338349 w 2435629"/>
              <a:gd name="connsiteY35" fmla="*/ 141316 h 1205345"/>
              <a:gd name="connsiteX36" fmla="*/ 1255222 w 2435629"/>
              <a:gd name="connsiteY36" fmla="*/ 124691 h 1205345"/>
              <a:gd name="connsiteX37" fmla="*/ 1197033 w 2435629"/>
              <a:gd name="connsiteY37" fmla="*/ 108065 h 1205345"/>
              <a:gd name="connsiteX38" fmla="*/ 1147156 w 2435629"/>
              <a:gd name="connsiteY38" fmla="*/ 99752 h 1205345"/>
              <a:gd name="connsiteX39" fmla="*/ 1113905 w 2435629"/>
              <a:gd name="connsiteY39" fmla="*/ 91440 h 1205345"/>
              <a:gd name="connsiteX40" fmla="*/ 1072342 w 2435629"/>
              <a:gd name="connsiteY40" fmla="*/ 83127 h 1205345"/>
              <a:gd name="connsiteX41" fmla="*/ 1039091 w 2435629"/>
              <a:gd name="connsiteY41" fmla="*/ 49876 h 1205345"/>
              <a:gd name="connsiteX42" fmla="*/ 964276 w 2435629"/>
              <a:gd name="connsiteY42" fmla="*/ 24938 h 1205345"/>
              <a:gd name="connsiteX43" fmla="*/ 939338 w 2435629"/>
              <a:gd name="connsiteY43" fmla="*/ 16625 h 1205345"/>
              <a:gd name="connsiteX44" fmla="*/ 914400 w 2435629"/>
              <a:gd name="connsiteY44" fmla="*/ 8312 h 1205345"/>
              <a:gd name="connsiteX45" fmla="*/ 856211 w 2435629"/>
              <a:gd name="connsiteY45" fmla="*/ 0 h 1205345"/>
              <a:gd name="connsiteX46" fmla="*/ 498764 w 2435629"/>
              <a:gd name="connsiteY46" fmla="*/ 8312 h 1205345"/>
              <a:gd name="connsiteX47" fmla="*/ 473825 w 2435629"/>
              <a:gd name="connsiteY47" fmla="*/ 16625 h 1205345"/>
              <a:gd name="connsiteX48" fmla="*/ 440575 w 2435629"/>
              <a:gd name="connsiteY48" fmla="*/ 24938 h 1205345"/>
              <a:gd name="connsiteX49" fmla="*/ 382385 w 2435629"/>
              <a:gd name="connsiteY49" fmla="*/ 41563 h 1205345"/>
              <a:gd name="connsiteX50" fmla="*/ 332509 w 2435629"/>
              <a:gd name="connsiteY50" fmla="*/ 66502 h 1205345"/>
              <a:gd name="connsiteX51" fmla="*/ 282633 w 2435629"/>
              <a:gd name="connsiteY51" fmla="*/ 91440 h 1205345"/>
              <a:gd name="connsiteX52" fmla="*/ 241069 w 2435629"/>
              <a:gd name="connsiteY52" fmla="*/ 116378 h 1205345"/>
              <a:gd name="connsiteX53" fmla="*/ 191193 w 2435629"/>
              <a:gd name="connsiteY53" fmla="*/ 141316 h 1205345"/>
              <a:gd name="connsiteX54" fmla="*/ 157942 w 2435629"/>
              <a:gd name="connsiteY54" fmla="*/ 182880 h 1205345"/>
              <a:gd name="connsiteX55" fmla="*/ 124691 w 2435629"/>
              <a:gd name="connsiteY55" fmla="*/ 216131 h 1205345"/>
              <a:gd name="connsiteX56" fmla="*/ 108065 w 2435629"/>
              <a:gd name="connsiteY56" fmla="*/ 232756 h 1205345"/>
              <a:gd name="connsiteX57" fmla="*/ 91440 w 2435629"/>
              <a:gd name="connsiteY57" fmla="*/ 249382 h 1205345"/>
              <a:gd name="connsiteX58" fmla="*/ 24938 w 2435629"/>
              <a:gd name="connsiteY58" fmla="*/ 299258 h 1205345"/>
              <a:gd name="connsiteX59" fmla="*/ 8313 w 2435629"/>
              <a:gd name="connsiteY59" fmla="*/ 507076 h 1205345"/>
              <a:gd name="connsiteX60" fmla="*/ 0 w 2435629"/>
              <a:gd name="connsiteY60" fmla="*/ 532014 h 1205345"/>
              <a:gd name="connsiteX61" fmla="*/ 24938 w 2435629"/>
              <a:gd name="connsiteY61" fmla="*/ 648392 h 1205345"/>
              <a:gd name="connsiteX62" fmla="*/ 66502 w 2435629"/>
              <a:gd name="connsiteY62" fmla="*/ 681643 h 1205345"/>
              <a:gd name="connsiteX63" fmla="*/ 99753 w 2435629"/>
              <a:gd name="connsiteY63" fmla="*/ 714894 h 1205345"/>
              <a:gd name="connsiteX64" fmla="*/ 133004 w 2435629"/>
              <a:gd name="connsiteY64" fmla="*/ 748145 h 1205345"/>
              <a:gd name="connsiteX65" fmla="*/ 182880 w 2435629"/>
              <a:gd name="connsiteY65" fmla="*/ 764771 h 1205345"/>
              <a:gd name="connsiteX66" fmla="*/ 232756 w 2435629"/>
              <a:gd name="connsiteY66" fmla="*/ 789709 h 1205345"/>
              <a:gd name="connsiteX67" fmla="*/ 266007 w 2435629"/>
              <a:gd name="connsiteY67" fmla="*/ 822960 h 1205345"/>
              <a:gd name="connsiteX68" fmla="*/ 315884 w 2435629"/>
              <a:gd name="connsiteY68" fmla="*/ 839585 h 1205345"/>
              <a:gd name="connsiteX69" fmla="*/ 340822 w 2435629"/>
              <a:gd name="connsiteY69" fmla="*/ 847898 h 1205345"/>
              <a:gd name="connsiteX70" fmla="*/ 415636 w 2435629"/>
              <a:gd name="connsiteY70" fmla="*/ 889462 h 1205345"/>
              <a:gd name="connsiteX71" fmla="*/ 432262 w 2435629"/>
              <a:gd name="connsiteY71" fmla="*/ 906087 h 1205345"/>
              <a:gd name="connsiteX72" fmla="*/ 457200 w 2435629"/>
              <a:gd name="connsiteY72" fmla="*/ 914400 h 1205345"/>
              <a:gd name="connsiteX73" fmla="*/ 473825 w 2435629"/>
              <a:gd name="connsiteY73" fmla="*/ 939338 h 1205345"/>
              <a:gd name="connsiteX74" fmla="*/ 498764 w 2435629"/>
              <a:gd name="connsiteY74" fmla="*/ 947651 h 1205345"/>
              <a:gd name="connsiteX75" fmla="*/ 523702 w 2435629"/>
              <a:gd name="connsiteY75" fmla="*/ 964276 h 1205345"/>
              <a:gd name="connsiteX76" fmla="*/ 556953 w 2435629"/>
              <a:gd name="connsiteY76" fmla="*/ 997527 h 1205345"/>
              <a:gd name="connsiteX77" fmla="*/ 532015 w 2435629"/>
              <a:gd name="connsiteY77" fmla="*/ 1097280 h 1205345"/>
              <a:gd name="connsiteX78" fmla="*/ 507076 w 2435629"/>
              <a:gd name="connsiteY78" fmla="*/ 1105592 h 1205345"/>
              <a:gd name="connsiteX79" fmla="*/ 490451 w 2435629"/>
              <a:gd name="connsiteY79" fmla="*/ 1113905 h 12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435629" h="1205345">
                <a:moveTo>
                  <a:pt x="2435629" y="1205345"/>
                </a:moveTo>
                <a:cubicBezTo>
                  <a:pt x="2422208" y="1188570"/>
                  <a:pt x="2388753" y="1143615"/>
                  <a:pt x="2369127" y="1130531"/>
                </a:cubicBezTo>
                <a:cubicBezTo>
                  <a:pt x="2351934" y="1119069"/>
                  <a:pt x="2318002" y="1101157"/>
                  <a:pt x="2302625" y="1080654"/>
                </a:cubicBezTo>
                <a:cubicBezTo>
                  <a:pt x="2290636" y="1064669"/>
                  <a:pt x="2275694" y="1049734"/>
                  <a:pt x="2269375" y="1030778"/>
                </a:cubicBezTo>
                <a:cubicBezTo>
                  <a:pt x="2266604" y="1022465"/>
                  <a:pt x="2265570" y="1013354"/>
                  <a:pt x="2261062" y="1005840"/>
                </a:cubicBezTo>
                <a:cubicBezTo>
                  <a:pt x="2257030" y="999119"/>
                  <a:pt x="2249332" y="995334"/>
                  <a:pt x="2244436" y="989214"/>
                </a:cubicBezTo>
                <a:cubicBezTo>
                  <a:pt x="2238195" y="981413"/>
                  <a:pt x="2234313" y="971861"/>
                  <a:pt x="2227811" y="964276"/>
                </a:cubicBezTo>
                <a:cubicBezTo>
                  <a:pt x="2217610" y="952375"/>
                  <a:pt x="2203255" y="944067"/>
                  <a:pt x="2194560" y="931025"/>
                </a:cubicBezTo>
                <a:cubicBezTo>
                  <a:pt x="2173588" y="899566"/>
                  <a:pt x="2185000" y="913151"/>
                  <a:pt x="2161309" y="889462"/>
                </a:cubicBezTo>
                <a:cubicBezTo>
                  <a:pt x="2153263" y="865325"/>
                  <a:pt x="2153950" y="860094"/>
                  <a:pt x="2136371" y="839585"/>
                </a:cubicBezTo>
                <a:cubicBezTo>
                  <a:pt x="2126170" y="827684"/>
                  <a:pt x="2111815" y="819376"/>
                  <a:pt x="2103120" y="806334"/>
                </a:cubicBezTo>
                <a:cubicBezTo>
                  <a:pt x="2051943" y="729567"/>
                  <a:pt x="2117254" y="824003"/>
                  <a:pt x="2069869" y="764771"/>
                </a:cubicBezTo>
                <a:cubicBezTo>
                  <a:pt x="2063628" y="756969"/>
                  <a:pt x="2059485" y="747634"/>
                  <a:pt x="2053244" y="739832"/>
                </a:cubicBezTo>
                <a:cubicBezTo>
                  <a:pt x="2039709" y="722913"/>
                  <a:pt x="2030194" y="718924"/>
                  <a:pt x="2011680" y="706582"/>
                </a:cubicBezTo>
                <a:cubicBezTo>
                  <a:pt x="1993542" y="652168"/>
                  <a:pt x="2018734" y="705576"/>
                  <a:pt x="1978429" y="673331"/>
                </a:cubicBezTo>
                <a:cubicBezTo>
                  <a:pt x="1970628" y="667090"/>
                  <a:pt x="1968045" y="656194"/>
                  <a:pt x="1961804" y="648392"/>
                </a:cubicBezTo>
                <a:cubicBezTo>
                  <a:pt x="1948269" y="631473"/>
                  <a:pt x="1938754" y="627484"/>
                  <a:pt x="1920240" y="615142"/>
                </a:cubicBezTo>
                <a:cubicBezTo>
                  <a:pt x="1914698" y="606829"/>
                  <a:pt x="1910117" y="597789"/>
                  <a:pt x="1903615" y="590203"/>
                </a:cubicBezTo>
                <a:cubicBezTo>
                  <a:pt x="1893414" y="578302"/>
                  <a:pt x="1881448" y="568036"/>
                  <a:pt x="1870364" y="556952"/>
                </a:cubicBezTo>
                <a:cubicBezTo>
                  <a:pt x="1864822" y="551410"/>
                  <a:pt x="1858085" y="546848"/>
                  <a:pt x="1853738" y="540327"/>
                </a:cubicBezTo>
                <a:cubicBezTo>
                  <a:pt x="1848196" y="532014"/>
                  <a:pt x="1844914" y="521630"/>
                  <a:pt x="1837113" y="515389"/>
                </a:cubicBezTo>
                <a:cubicBezTo>
                  <a:pt x="1830271" y="509915"/>
                  <a:pt x="1820488" y="509847"/>
                  <a:pt x="1812175" y="507076"/>
                </a:cubicBezTo>
                <a:cubicBezTo>
                  <a:pt x="1801091" y="490451"/>
                  <a:pt x="1793053" y="471329"/>
                  <a:pt x="1778924" y="457200"/>
                </a:cubicBezTo>
                <a:cubicBezTo>
                  <a:pt x="1773382" y="451658"/>
                  <a:pt x="1767194" y="446694"/>
                  <a:pt x="1762298" y="440574"/>
                </a:cubicBezTo>
                <a:cubicBezTo>
                  <a:pt x="1720357" y="388148"/>
                  <a:pt x="1769187" y="439148"/>
                  <a:pt x="1729047" y="399011"/>
                </a:cubicBezTo>
                <a:cubicBezTo>
                  <a:pt x="1720033" y="371967"/>
                  <a:pt x="1725224" y="370526"/>
                  <a:pt x="1695796" y="357447"/>
                </a:cubicBezTo>
                <a:cubicBezTo>
                  <a:pt x="1679782" y="350330"/>
                  <a:pt x="1645920" y="340822"/>
                  <a:pt x="1645920" y="340822"/>
                </a:cubicBezTo>
                <a:cubicBezTo>
                  <a:pt x="1640378" y="335280"/>
                  <a:pt x="1636305" y="327701"/>
                  <a:pt x="1629295" y="324196"/>
                </a:cubicBezTo>
                <a:cubicBezTo>
                  <a:pt x="1613620" y="316359"/>
                  <a:pt x="1579418" y="307571"/>
                  <a:pt x="1579418" y="307571"/>
                </a:cubicBezTo>
                <a:cubicBezTo>
                  <a:pt x="1537299" y="265449"/>
                  <a:pt x="1591805" y="315001"/>
                  <a:pt x="1537855" y="282632"/>
                </a:cubicBezTo>
                <a:cubicBezTo>
                  <a:pt x="1480801" y="248400"/>
                  <a:pt x="1566936" y="281243"/>
                  <a:pt x="1496291" y="257694"/>
                </a:cubicBezTo>
                <a:cubicBezTo>
                  <a:pt x="1456844" y="218247"/>
                  <a:pt x="1477910" y="229399"/>
                  <a:pt x="1438102" y="216131"/>
                </a:cubicBezTo>
                <a:cubicBezTo>
                  <a:pt x="1432560" y="210589"/>
                  <a:pt x="1426372" y="205625"/>
                  <a:pt x="1421476" y="199505"/>
                </a:cubicBezTo>
                <a:cubicBezTo>
                  <a:pt x="1415235" y="191704"/>
                  <a:pt x="1413323" y="179862"/>
                  <a:pt x="1404851" y="174567"/>
                </a:cubicBezTo>
                <a:cubicBezTo>
                  <a:pt x="1389990" y="165279"/>
                  <a:pt x="1354975" y="157942"/>
                  <a:pt x="1354975" y="157942"/>
                </a:cubicBezTo>
                <a:cubicBezTo>
                  <a:pt x="1349433" y="152400"/>
                  <a:pt x="1345070" y="145348"/>
                  <a:pt x="1338349" y="141316"/>
                </a:cubicBezTo>
                <a:cubicBezTo>
                  <a:pt x="1320212" y="130433"/>
                  <a:pt x="1265315" y="126133"/>
                  <a:pt x="1255222" y="124691"/>
                </a:cubicBezTo>
                <a:cubicBezTo>
                  <a:pt x="1231454" y="116768"/>
                  <a:pt x="1223128" y="113284"/>
                  <a:pt x="1197033" y="108065"/>
                </a:cubicBezTo>
                <a:cubicBezTo>
                  <a:pt x="1180505" y="104759"/>
                  <a:pt x="1163684" y="103057"/>
                  <a:pt x="1147156" y="99752"/>
                </a:cubicBezTo>
                <a:cubicBezTo>
                  <a:pt x="1135953" y="97512"/>
                  <a:pt x="1125058" y="93918"/>
                  <a:pt x="1113905" y="91440"/>
                </a:cubicBezTo>
                <a:cubicBezTo>
                  <a:pt x="1100113" y="88375"/>
                  <a:pt x="1086196" y="85898"/>
                  <a:pt x="1072342" y="83127"/>
                </a:cubicBezTo>
                <a:cubicBezTo>
                  <a:pt x="1061258" y="72043"/>
                  <a:pt x="1053961" y="54833"/>
                  <a:pt x="1039091" y="49876"/>
                </a:cubicBezTo>
                <a:lnTo>
                  <a:pt x="964276" y="24938"/>
                </a:lnTo>
                <a:lnTo>
                  <a:pt x="939338" y="16625"/>
                </a:lnTo>
                <a:cubicBezTo>
                  <a:pt x="931025" y="13854"/>
                  <a:pt x="923074" y="9551"/>
                  <a:pt x="914400" y="8312"/>
                </a:cubicBezTo>
                <a:lnTo>
                  <a:pt x="856211" y="0"/>
                </a:lnTo>
                <a:cubicBezTo>
                  <a:pt x="737062" y="2771"/>
                  <a:pt x="617833" y="3135"/>
                  <a:pt x="498764" y="8312"/>
                </a:cubicBezTo>
                <a:cubicBezTo>
                  <a:pt x="490010" y="8693"/>
                  <a:pt x="482250" y="14218"/>
                  <a:pt x="473825" y="16625"/>
                </a:cubicBezTo>
                <a:cubicBezTo>
                  <a:pt x="462840" y="19764"/>
                  <a:pt x="451560" y="21799"/>
                  <a:pt x="440575" y="24938"/>
                </a:cubicBezTo>
                <a:cubicBezTo>
                  <a:pt x="357147" y="48775"/>
                  <a:pt x="486263" y="15596"/>
                  <a:pt x="382385" y="41563"/>
                </a:cubicBezTo>
                <a:cubicBezTo>
                  <a:pt x="310925" y="89205"/>
                  <a:pt x="401333" y="32090"/>
                  <a:pt x="332509" y="66502"/>
                </a:cubicBezTo>
                <a:cubicBezTo>
                  <a:pt x="268051" y="98731"/>
                  <a:pt x="345316" y="70545"/>
                  <a:pt x="282633" y="91440"/>
                </a:cubicBezTo>
                <a:cubicBezTo>
                  <a:pt x="250159" y="123912"/>
                  <a:pt x="284234" y="94796"/>
                  <a:pt x="241069" y="116378"/>
                </a:cubicBezTo>
                <a:cubicBezTo>
                  <a:pt x="176611" y="148607"/>
                  <a:pt x="253876" y="120421"/>
                  <a:pt x="191193" y="141316"/>
                </a:cubicBezTo>
                <a:cubicBezTo>
                  <a:pt x="134596" y="197913"/>
                  <a:pt x="220861" y="109475"/>
                  <a:pt x="157942" y="182880"/>
                </a:cubicBezTo>
                <a:cubicBezTo>
                  <a:pt x="147741" y="194781"/>
                  <a:pt x="135775" y="205047"/>
                  <a:pt x="124691" y="216131"/>
                </a:cubicBezTo>
                <a:lnTo>
                  <a:pt x="108065" y="232756"/>
                </a:lnTo>
                <a:cubicBezTo>
                  <a:pt x="102523" y="238298"/>
                  <a:pt x="97961" y="245035"/>
                  <a:pt x="91440" y="249382"/>
                </a:cubicBezTo>
                <a:cubicBezTo>
                  <a:pt x="35043" y="286979"/>
                  <a:pt x="55693" y="268503"/>
                  <a:pt x="24938" y="299258"/>
                </a:cubicBezTo>
                <a:cubicBezTo>
                  <a:pt x="-3924" y="385839"/>
                  <a:pt x="25734" y="289311"/>
                  <a:pt x="8313" y="507076"/>
                </a:cubicBezTo>
                <a:cubicBezTo>
                  <a:pt x="7614" y="515810"/>
                  <a:pt x="2771" y="523701"/>
                  <a:pt x="0" y="532014"/>
                </a:cubicBezTo>
                <a:cubicBezTo>
                  <a:pt x="1858" y="546878"/>
                  <a:pt x="8017" y="631471"/>
                  <a:pt x="24938" y="648392"/>
                </a:cubicBezTo>
                <a:cubicBezTo>
                  <a:pt x="48628" y="672082"/>
                  <a:pt x="35043" y="660671"/>
                  <a:pt x="66502" y="681643"/>
                </a:cubicBezTo>
                <a:cubicBezTo>
                  <a:pt x="83128" y="731522"/>
                  <a:pt x="60960" y="687185"/>
                  <a:pt x="99753" y="714894"/>
                </a:cubicBezTo>
                <a:cubicBezTo>
                  <a:pt x="112508" y="724005"/>
                  <a:pt x="118134" y="743188"/>
                  <a:pt x="133004" y="748145"/>
                </a:cubicBezTo>
                <a:cubicBezTo>
                  <a:pt x="149629" y="753687"/>
                  <a:pt x="168298" y="755050"/>
                  <a:pt x="182880" y="764771"/>
                </a:cubicBezTo>
                <a:cubicBezTo>
                  <a:pt x="215109" y="786256"/>
                  <a:pt x="198340" y="778237"/>
                  <a:pt x="232756" y="789709"/>
                </a:cubicBezTo>
                <a:cubicBezTo>
                  <a:pt x="243840" y="800793"/>
                  <a:pt x="251137" y="818003"/>
                  <a:pt x="266007" y="822960"/>
                </a:cubicBezTo>
                <a:lnTo>
                  <a:pt x="315884" y="839585"/>
                </a:lnTo>
                <a:cubicBezTo>
                  <a:pt x="324197" y="842356"/>
                  <a:pt x="333531" y="843037"/>
                  <a:pt x="340822" y="847898"/>
                </a:cubicBezTo>
                <a:cubicBezTo>
                  <a:pt x="397989" y="886010"/>
                  <a:pt x="371742" y="874830"/>
                  <a:pt x="415636" y="889462"/>
                </a:cubicBezTo>
                <a:cubicBezTo>
                  <a:pt x="421178" y="895004"/>
                  <a:pt x="425542" y="902055"/>
                  <a:pt x="432262" y="906087"/>
                </a:cubicBezTo>
                <a:cubicBezTo>
                  <a:pt x="439776" y="910595"/>
                  <a:pt x="450358" y="908926"/>
                  <a:pt x="457200" y="914400"/>
                </a:cubicBezTo>
                <a:cubicBezTo>
                  <a:pt x="465001" y="920641"/>
                  <a:pt x="466024" y="933097"/>
                  <a:pt x="473825" y="939338"/>
                </a:cubicBezTo>
                <a:cubicBezTo>
                  <a:pt x="480668" y="944812"/>
                  <a:pt x="490926" y="943732"/>
                  <a:pt x="498764" y="947651"/>
                </a:cubicBezTo>
                <a:cubicBezTo>
                  <a:pt x="507700" y="952119"/>
                  <a:pt x="516117" y="957774"/>
                  <a:pt x="523702" y="964276"/>
                </a:cubicBezTo>
                <a:cubicBezTo>
                  <a:pt x="535603" y="974477"/>
                  <a:pt x="556953" y="997527"/>
                  <a:pt x="556953" y="997527"/>
                </a:cubicBezTo>
                <a:cubicBezTo>
                  <a:pt x="554086" y="1023330"/>
                  <a:pt x="559951" y="1074932"/>
                  <a:pt x="532015" y="1097280"/>
                </a:cubicBezTo>
                <a:cubicBezTo>
                  <a:pt x="525172" y="1102754"/>
                  <a:pt x="515212" y="1102338"/>
                  <a:pt x="507076" y="1105592"/>
                </a:cubicBezTo>
                <a:cubicBezTo>
                  <a:pt x="501323" y="1107893"/>
                  <a:pt x="495993" y="1111134"/>
                  <a:pt x="490451" y="1113905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3617345" y="3075593"/>
            <a:ext cx="2204955" cy="731636"/>
          </a:xfrm>
          <a:custGeom>
            <a:avLst/>
            <a:gdLst>
              <a:gd name="connsiteX0" fmla="*/ 7004 w 2204955"/>
              <a:gd name="connsiteY0" fmla="*/ 116 h 731636"/>
              <a:gd name="connsiteX1" fmla="*/ 48568 w 2204955"/>
              <a:gd name="connsiteY1" fmla="*/ 16742 h 731636"/>
              <a:gd name="connsiteX2" fmla="*/ 73506 w 2204955"/>
              <a:gd name="connsiteY2" fmla="*/ 33367 h 731636"/>
              <a:gd name="connsiteX3" fmla="*/ 123382 w 2204955"/>
              <a:gd name="connsiteY3" fmla="*/ 49992 h 731636"/>
              <a:gd name="connsiteX4" fmla="*/ 148320 w 2204955"/>
              <a:gd name="connsiteY4" fmla="*/ 58305 h 731636"/>
              <a:gd name="connsiteX5" fmla="*/ 173259 w 2204955"/>
              <a:gd name="connsiteY5" fmla="*/ 74931 h 731636"/>
              <a:gd name="connsiteX6" fmla="*/ 223135 w 2204955"/>
              <a:gd name="connsiteY6" fmla="*/ 91556 h 731636"/>
              <a:gd name="connsiteX7" fmla="*/ 248073 w 2204955"/>
              <a:gd name="connsiteY7" fmla="*/ 108182 h 731636"/>
              <a:gd name="connsiteX8" fmla="*/ 297950 w 2204955"/>
              <a:gd name="connsiteY8" fmla="*/ 124807 h 731636"/>
              <a:gd name="connsiteX9" fmla="*/ 322888 w 2204955"/>
              <a:gd name="connsiteY9" fmla="*/ 141432 h 731636"/>
              <a:gd name="connsiteX10" fmla="*/ 372764 w 2204955"/>
              <a:gd name="connsiteY10" fmla="*/ 158058 h 731636"/>
              <a:gd name="connsiteX11" fmla="*/ 397702 w 2204955"/>
              <a:gd name="connsiteY11" fmla="*/ 166371 h 731636"/>
              <a:gd name="connsiteX12" fmla="*/ 430953 w 2204955"/>
              <a:gd name="connsiteY12" fmla="*/ 174683 h 731636"/>
              <a:gd name="connsiteX13" fmla="*/ 480830 w 2204955"/>
              <a:gd name="connsiteY13" fmla="*/ 191309 h 731636"/>
              <a:gd name="connsiteX14" fmla="*/ 555644 w 2204955"/>
              <a:gd name="connsiteY14" fmla="*/ 216247 h 731636"/>
              <a:gd name="connsiteX15" fmla="*/ 613833 w 2204955"/>
              <a:gd name="connsiteY15" fmla="*/ 232872 h 731636"/>
              <a:gd name="connsiteX16" fmla="*/ 838277 w 2204955"/>
              <a:gd name="connsiteY16" fmla="*/ 249498 h 731636"/>
              <a:gd name="connsiteX17" fmla="*/ 896466 w 2204955"/>
              <a:gd name="connsiteY17" fmla="*/ 257811 h 731636"/>
              <a:gd name="connsiteX18" fmla="*/ 996219 w 2204955"/>
              <a:gd name="connsiteY18" fmla="*/ 274436 h 731636"/>
              <a:gd name="connsiteX19" fmla="*/ 1071033 w 2204955"/>
              <a:gd name="connsiteY19" fmla="*/ 282749 h 731636"/>
              <a:gd name="connsiteX20" fmla="*/ 1187411 w 2204955"/>
              <a:gd name="connsiteY20" fmla="*/ 299374 h 731636"/>
              <a:gd name="connsiteX21" fmla="*/ 1328728 w 2204955"/>
              <a:gd name="connsiteY21" fmla="*/ 307687 h 731636"/>
              <a:gd name="connsiteX22" fmla="*/ 1445106 w 2204955"/>
              <a:gd name="connsiteY22" fmla="*/ 316000 h 731636"/>
              <a:gd name="connsiteX23" fmla="*/ 1594735 w 2204955"/>
              <a:gd name="connsiteY23" fmla="*/ 307687 h 731636"/>
              <a:gd name="connsiteX24" fmla="*/ 1636299 w 2204955"/>
              <a:gd name="connsiteY24" fmla="*/ 299374 h 731636"/>
              <a:gd name="connsiteX25" fmla="*/ 1736051 w 2204955"/>
              <a:gd name="connsiteY25" fmla="*/ 282749 h 731636"/>
              <a:gd name="connsiteX26" fmla="*/ 1794240 w 2204955"/>
              <a:gd name="connsiteY26" fmla="*/ 266123 h 731636"/>
              <a:gd name="connsiteX27" fmla="*/ 1844117 w 2204955"/>
              <a:gd name="connsiteY27" fmla="*/ 249498 h 731636"/>
              <a:gd name="connsiteX28" fmla="*/ 1893993 w 2204955"/>
              <a:gd name="connsiteY28" fmla="*/ 232872 h 731636"/>
              <a:gd name="connsiteX29" fmla="*/ 1943870 w 2204955"/>
              <a:gd name="connsiteY29" fmla="*/ 216247 h 731636"/>
              <a:gd name="connsiteX30" fmla="*/ 1968808 w 2204955"/>
              <a:gd name="connsiteY30" fmla="*/ 207934 h 731636"/>
              <a:gd name="connsiteX31" fmla="*/ 2018684 w 2204955"/>
              <a:gd name="connsiteY31" fmla="*/ 182996 h 731636"/>
              <a:gd name="connsiteX32" fmla="*/ 2060248 w 2204955"/>
              <a:gd name="connsiteY32" fmla="*/ 174683 h 731636"/>
              <a:gd name="connsiteX33" fmla="*/ 2110124 w 2204955"/>
              <a:gd name="connsiteY33" fmla="*/ 158058 h 731636"/>
              <a:gd name="connsiteX34" fmla="*/ 2126750 w 2204955"/>
              <a:gd name="connsiteY34" fmla="*/ 141432 h 731636"/>
              <a:gd name="connsiteX35" fmla="*/ 2184939 w 2204955"/>
              <a:gd name="connsiteY35" fmla="*/ 116494 h 731636"/>
              <a:gd name="connsiteX36" fmla="*/ 2193251 w 2204955"/>
              <a:gd name="connsiteY36" fmla="*/ 141432 h 731636"/>
              <a:gd name="connsiteX37" fmla="*/ 2193251 w 2204955"/>
              <a:gd name="connsiteY37" fmla="*/ 507192 h 731636"/>
              <a:gd name="connsiteX38" fmla="*/ 2168313 w 2204955"/>
              <a:gd name="connsiteY38" fmla="*/ 590320 h 731636"/>
              <a:gd name="connsiteX39" fmla="*/ 2151688 w 2204955"/>
              <a:gd name="connsiteY39" fmla="*/ 615258 h 731636"/>
              <a:gd name="connsiteX40" fmla="*/ 2101811 w 2204955"/>
              <a:gd name="connsiteY40" fmla="*/ 698385 h 731636"/>
              <a:gd name="connsiteX41" fmla="*/ 2026997 w 2204955"/>
              <a:gd name="connsiteY41" fmla="*/ 723323 h 731636"/>
              <a:gd name="connsiteX42" fmla="*/ 2002059 w 2204955"/>
              <a:gd name="connsiteY42" fmla="*/ 731636 h 731636"/>
              <a:gd name="connsiteX43" fmla="*/ 1752677 w 2204955"/>
              <a:gd name="connsiteY43" fmla="*/ 723323 h 731636"/>
              <a:gd name="connsiteX44" fmla="*/ 1719426 w 2204955"/>
              <a:gd name="connsiteY44" fmla="*/ 715011 h 731636"/>
              <a:gd name="connsiteX45" fmla="*/ 1644611 w 2204955"/>
              <a:gd name="connsiteY45" fmla="*/ 690072 h 731636"/>
              <a:gd name="connsiteX46" fmla="*/ 1619673 w 2204955"/>
              <a:gd name="connsiteY46" fmla="*/ 681760 h 731636"/>
              <a:gd name="connsiteX47" fmla="*/ 1544859 w 2204955"/>
              <a:gd name="connsiteY47" fmla="*/ 665134 h 731636"/>
              <a:gd name="connsiteX48" fmla="*/ 1494982 w 2204955"/>
              <a:gd name="connsiteY48" fmla="*/ 648509 h 731636"/>
              <a:gd name="connsiteX49" fmla="*/ 1445106 w 2204955"/>
              <a:gd name="connsiteY49" fmla="*/ 631883 h 731636"/>
              <a:gd name="connsiteX50" fmla="*/ 1420168 w 2204955"/>
              <a:gd name="connsiteY50" fmla="*/ 623571 h 731636"/>
              <a:gd name="connsiteX51" fmla="*/ 1395230 w 2204955"/>
              <a:gd name="connsiteY51" fmla="*/ 606945 h 731636"/>
              <a:gd name="connsiteX52" fmla="*/ 1345353 w 2204955"/>
              <a:gd name="connsiteY52" fmla="*/ 590320 h 731636"/>
              <a:gd name="connsiteX53" fmla="*/ 1270539 w 2204955"/>
              <a:gd name="connsiteY53" fmla="*/ 548756 h 731636"/>
              <a:gd name="connsiteX54" fmla="*/ 1253913 w 2204955"/>
              <a:gd name="connsiteY54" fmla="*/ 532131 h 731636"/>
              <a:gd name="connsiteX55" fmla="*/ 1170786 w 2204955"/>
              <a:gd name="connsiteY55" fmla="*/ 507192 h 731636"/>
              <a:gd name="connsiteX56" fmla="*/ 1145848 w 2204955"/>
              <a:gd name="connsiteY56" fmla="*/ 490567 h 731636"/>
              <a:gd name="connsiteX57" fmla="*/ 1095971 w 2204955"/>
              <a:gd name="connsiteY57" fmla="*/ 473942 h 731636"/>
              <a:gd name="connsiteX58" fmla="*/ 1071033 w 2204955"/>
              <a:gd name="connsiteY58" fmla="*/ 457316 h 731636"/>
              <a:gd name="connsiteX59" fmla="*/ 1046095 w 2204955"/>
              <a:gd name="connsiteY59" fmla="*/ 449003 h 731636"/>
              <a:gd name="connsiteX60" fmla="*/ 1012844 w 2204955"/>
              <a:gd name="connsiteY60" fmla="*/ 432378 h 731636"/>
              <a:gd name="connsiteX61" fmla="*/ 987906 w 2204955"/>
              <a:gd name="connsiteY61" fmla="*/ 424065 h 731636"/>
              <a:gd name="connsiteX62" fmla="*/ 954655 w 2204955"/>
              <a:gd name="connsiteY62" fmla="*/ 407440 h 731636"/>
              <a:gd name="connsiteX63" fmla="*/ 904779 w 2204955"/>
              <a:gd name="connsiteY63" fmla="*/ 390814 h 731636"/>
              <a:gd name="connsiteX64" fmla="*/ 879840 w 2204955"/>
              <a:gd name="connsiteY64" fmla="*/ 382502 h 731636"/>
              <a:gd name="connsiteX65" fmla="*/ 805026 w 2204955"/>
              <a:gd name="connsiteY65" fmla="*/ 349251 h 731636"/>
              <a:gd name="connsiteX66" fmla="*/ 780088 w 2204955"/>
              <a:gd name="connsiteY66" fmla="*/ 340938 h 731636"/>
              <a:gd name="connsiteX67" fmla="*/ 763462 w 2204955"/>
              <a:gd name="connsiteY67" fmla="*/ 324312 h 731636"/>
              <a:gd name="connsiteX68" fmla="*/ 713586 w 2204955"/>
              <a:gd name="connsiteY68" fmla="*/ 307687 h 731636"/>
              <a:gd name="connsiteX69" fmla="*/ 663710 w 2204955"/>
              <a:gd name="connsiteY69" fmla="*/ 291062 h 731636"/>
              <a:gd name="connsiteX70" fmla="*/ 563957 w 2204955"/>
              <a:gd name="connsiteY70" fmla="*/ 257811 h 731636"/>
              <a:gd name="connsiteX71" fmla="*/ 514080 w 2204955"/>
              <a:gd name="connsiteY71" fmla="*/ 241185 h 731636"/>
              <a:gd name="connsiteX72" fmla="*/ 464204 w 2204955"/>
              <a:gd name="connsiteY72" fmla="*/ 232872 h 731636"/>
              <a:gd name="connsiteX73" fmla="*/ 439266 w 2204955"/>
              <a:gd name="connsiteY73" fmla="*/ 224560 h 731636"/>
              <a:gd name="connsiteX74" fmla="*/ 406015 w 2204955"/>
              <a:gd name="connsiteY74" fmla="*/ 216247 h 731636"/>
              <a:gd name="connsiteX75" fmla="*/ 381077 w 2204955"/>
              <a:gd name="connsiteY75" fmla="*/ 207934 h 731636"/>
              <a:gd name="connsiteX76" fmla="*/ 314575 w 2204955"/>
              <a:gd name="connsiteY76" fmla="*/ 199622 h 731636"/>
              <a:gd name="connsiteX77" fmla="*/ 239760 w 2204955"/>
              <a:gd name="connsiteY77" fmla="*/ 174683 h 731636"/>
              <a:gd name="connsiteX78" fmla="*/ 214822 w 2204955"/>
              <a:gd name="connsiteY78" fmla="*/ 166371 h 731636"/>
              <a:gd name="connsiteX79" fmla="*/ 156633 w 2204955"/>
              <a:gd name="connsiteY79" fmla="*/ 141432 h 731636"/>
              <a:gd name="connsiteX80" fmla="*/ 123382 w 2204955"/>
              <a:gd name="connsiteY80" fmla="*/ 99869 h 731636"/>
              <a:gd name="connsiteX81" fmla="*/ 90131 w 2204955"/>
              <a:gd name="connsiteY81" fmla="*/ 66618 h 731636"/>
              <a:gd name="connsiteX82" fmla="*/ 65193 w 2204955"/>
              <a:gd name="connsiteY82" fmla="*/ 58305 h 731636"/>
              <a:gd name="connsiteX83" fmla="*/ 40255 w 2204955"/>
              <a:gd name="connsiteY83" fmla="*/ 41680 h 731636"/>
              <a:gd name="connsiteX84" fmla="*/ 23630 w 2204955"/>
              <a:gd name="connsiteY84" fmla="*/ 25054 h 731636"/>
              <a:gd name="connsiteX85" fmla="*/ 7004 w 2204955"/>
              <a:gd name="connsiteY85" fmla="*/ 116 h 73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204955" h="731636">
                <a:moveTo>
                  <a:pt x="7004" y="116"/>
                </a:moveTo>
                <a:cubicBezTo>
                  <a:pt x="11160" y="-1269"/>
                  <a:pt x="35221" y="10069"/>
                  <a:pt x="48568" y="16742"/>
                </a:cubicBezTo>
                <a:cubicBezTo>
                  <a:pt x="57504" y="21210"/>
                  <a:pt x="64377" y="29310"/>
                  <a:pt x="73506" y="33367"/>
                </a:cubicBezTo>
                <a:cubicBezTo>
                  <a:pt x="89520" y="40484"/>
                  <a:pt x="106757" y="44450"/>
                  <a:pt x="123382" y="49992"/>
                </a:cubicBezTo>
                <a:cubicBezTo>
                  <a:pt x="131695" y="52763"/>
                  <a:pt x="141029" y="53445"/>
                  <a:pt x="148320" y="58305"/>
                </a:cubicBezTo>
                <a:cubicBezTo>
                  <a:pt x="156633" y="63847"/>
                  <a:pt x="164129" y="70873"/>
                  <a:pt x="173259" y="74931"/>
                </a:cubicBezTo>
                <a:cubicBezTo>
                  <a:pt x="189273" y="82048"/>
                  <a:pt x="208554" y="81835"/>
                  <a:pt x="223135" y="91556"/>
                </a:cubicBezTo>
                <a:cubicBezTo>
                  <a:pt x="231448" y="97098"/>
                  <a:pt x="238943" y="104124"/>
                  <a:pt x="248073" y="108182"/>
                </a:cubicBezTo>
                <a:cubicBezTo>
                  <a:pt x="264087" y="115300"/>
                  <a:pt x="283368" y="115086"/>
                  <a:pt x="297950" y="124807"/>
                </a:cubicBezTo>
                <a:cubicBezTo>
                  <a:pt x="306263" y="130349"/>
                  <a:pt x="313759" y="137374"/>
                  <a:pt x="322888" y="141432"/>
                </a:cubicBezTo>
                <a:cubicBezTo>
                  <a:pt x="338902" y="148550"/>
                  <a:pt x="356139" y="152516"/>
                  <a:pt x="372764" y="158058"/>
                </a:cubicBezTo>
                <a:cubicBezTo>
                  <a:pt x="381077" y="160829"/>
                  <a:pt x="389201" y="164246"/>
                  <a:pt x="397702" y="166371"/>
                </a:cubicBezTo>
                <a:cubicBezTo>
                  <a:pt x="408786" y="169142"/>
                  <a:pt x="420010" y="171400"/>
                  <a:pt x="430953" y="174683"/>
                </a:cubicBezTo>
                <a:cubicBezTo>
                  <a:pt x="447739" y="179719"/>
                  <a:pt x="464204" y="185767"/>
                  <a:pt x="480830" y="191309"/>
                </a:cubicBezTo>
                <a:lnTo>
                  <a:pt x="555644" y="216247"/>
                </a:lnTo>
                <a:cubicBezTo>
                  <a:pt x="579418" y="224172"/>
                  <a:pt x="587731" y="227652"/>
                  <a:pt x="613833" y="232872"/>
                </a:cubicBezTo>
                <a:cubicBezTo>
                  <a:pt x="697698" y="249644"/>
                  <a:pt x="728007" y="244247"/>
                  <a:pt x="838277" y="249498"/>
                </a:cubicBezTo>
                <a:lnTo>
                  <a:pt x="896466" y="257811"/>
                </a:lnTo>
                <a:cubicBezTo>
                  <a:pt x="929763" y="263068"/>
                  <a:pt x="962716" y="270713"/>
                  <a:pt x="996219" y="274436"/>
                </a:cubicBezTo>
                <a:lnTo>
                  <a:pt x="1071033" y="282749"/>
                </a:lnTo>
                <a:cubicBezTo>
                  <a:pt x="1125588" y="296388"/>
                  <a:pt x="1106837" y="293406"/>
                  <a:pt x="1187411" y="299374"/>
                </a:cubicBezTo>
                <a:cubicBezTo>
                  <a:pt x="1234469" y="302860"/>
                  <a:pt x="1281639" y="304649"/>
                  <a:pt x="1328728" y="307687"/>
                </a:cubicBezTo>
                <a:lnTo>
                  <a:pt x="1445106" y="316000"/>
                </a:lnTo>
                <a:cubicBezTo>
                  <a:pt x="1494982" y="313229"/>
                  <a:pt x="1544970" y="312015"/>
                  <a:pt x="1594735" y="307687"/>
                </a:cubicBezTo>
                <a:cubicBezTo>
                  <a:pt x="1608811" y="306463"/>
                  <a:pt x="1622385" y="301829"/>
                  <a:pt x="1636299" y="299374"/>
                </a:cubicBezTo>
                <a:cubicBezTo>
                  <a:pt x="1669495" y="293516"/>
                  <a:pt x="1704072" y="293409"/>
                  <a:pt x="1736051" y="282749"/>
                </a:cubicBezTo>
                <a:cubicBezTo>
                  <a:pt x="1819846" y="254817"/>
                  <a:pt x="1689885" y="297429"/>
                  <a:pt x="1794240" y="266123"/>
                </a:cubicBezTo>
                <a:cubicBezTo>
                  <a:pt x="1811026" y="261087"/>
                  <a:pt x="1827491" y="255040"/>
                  <a:pt x="1844117" y="249498"/>
                </a:cubicBezTo>
                <a:lnTo>
                  <a:pt x="1893993" y="232872"/>
                </a:lnTo>
                <a:lnTo>
                  <a:pt x="1943870" y="216247"/>
                </a:lnTo>
                <a:cubicBezTo>
                  <a:pt x="1952183" y="213476"/>
                  <a:pt x="1961517" y="212794"/>
                  <a:pt x="1968808" y="207934"/>
                </a:cubicBezTo>
                <a:cubicBezTo>
                  <a:pt x="1993188" y="191681"/>
                  <a:pt x="1991152" y="189879"/>
                  <a:pt x="2018684" y="182996"/>
                </a:cubicBezTo>
                <a:cubicBezTo>
                  <a:pt x="2032391" y="179569"/>
                  <a:pt x="2046617" y="178401"/>
                  <a:pt x="2060248" y="174683"/>
                </a:cubicBezTo>
                <a:cubicBezTo>
                  <a:pt x="2077155" y="170072"/>
                  <a:pt x="2110124" y="158058"/>
                  <a:pt x="2110124" y="158058"/>
                </a:cubicBezTo>
                <a:cubicBezTo>
                  <a:pt x="2115666" y="152516"/>
                  <a:pt x="2120229" y="145780"/>
                  <a:pt x="2126750" y="141432"/>
                </a:cubicBezTo>
                <a:cubicBezTo>
                  <a:pt x="2147293" y="127736"/>
                  <a:pt x="2162772" y="123883"/>
                  <a:pt x="2184939" y="116494"/>
                </a:cubicBezTo>
                <a:cubicBezTo>
                  <a:pt x="2187710" y="124807"/>
                  <a:pt x="2191533" y="132840"/>
                  <a:pt x="2193251" y="141432"/>
                </a:cubicBezTo>
                <a:cubicBezTo>
                  <a:pt x="2216765" y="259006"/>
                  <a:pt x="2198448" y="400646"/>
                  <a:pt x="2193251" y="507192"/>
                </a:cubicBezTo>
                <a:cubicBezTo>
                  <a:pt x="2192639" y="519729"/>
                  <a:pt x="2170220" y="587459"/>
                  <a:pt x="2168313" y="590320"/>
                </a:cubicBezTo>
                <a:cubicBezTo>
                  <a:pt x="2162771" y="598633"/>
                  <a:pt x="2155746" y="606129"/>
                  <a:pt x="2151688" y="615258"/>
                </a:cubicBezTo>
                <a:cubicBezTo>
                  <a:pt x="2139410" y="642883"/>
                  <a:pt x="2139131" y="685944"/>
                  <a:pt x="2101811" y="698385"/>
                </a:cubicBezTo>
                <a:lnTo>
                  <a:pt x="2026997" y="723323"/>
                </a:lnTo>
                <a:lnTo>
                  <a:pt x="2002059" y="731636"/>
                </a:lnTo>
                <a:cubicBezTo>
                  <a:pt x="1918932" y="728865"/>
                  <a:pt x="1835707" y="728207"/>
                  <a:pt x="1752677" y="723323"/>
                </a:cubicBezTo>
                <a:cubicBezTo>
                  <a:pt x="1741272" y="722652"/>
                  <a:pt x="1730369" y="718294"/>
                  <a:pt x="1719426" y="715011"/>
                </a:cubicBezTo>
                <a:cubicBezTo>
                  <a:pt x="1694247" y="707457"/>
                  <a:pt x="1669549" y="698384"/>
                  <a:pt x="1644611" y="690072"/>
                </a:cubicBezTo>
                <a:cubicBezTo>
                  <a:pt x="1636298" y="687301"/>
                  <a:pt x="1628265" y="683478"/>
                  <a:pt x="1619673" y="681760"/>
                </a:cubicBezTo>
                <a:cubicBezTo>
                  <a:pt x="1595940" y="677013"/>
                  <a:pt x="1568340" y="672178"/>
                  <a:pt x="1544859" y="665134"/>
                </a:cubicBezTo>
                <a:cubicBezTo>
                  <a:pt x="1528073" y="660098"/>
                  <a:pt x="1511608" y="654051"/>
                  <a:pt x="1494982" y="648509"/>
                </a:cubicBezTo>
                <a:lnTo>
                  <a:pt x="1445106" y="631883"/>
                </a:lnTo>
                <a:lnTo>
                  <a:pt x="1420168" y="623571"/>
                </a:lnTo>
                <a:cubicBezTo>
                  <a:pt x="1411855" y="618029"/>
                  <a:pt x="1404360" y="611003"/>
                  <a:pt x="1395230" y="606945"/>
                </a:cubicBezTo>
                <a:cubicBezTo>
                  <a:pt x="1379216" y="599827"/>
                  <a:pt x="1345353" y="590320"/>
                  <a:pt x="1345353" y="590320"/>
                </a:cubicBezTo>
                <a:cubicBezTo>
                  <a:pt x="1288186" y="552208"/>
                  <a:pt x="1314433" y="563388"/>
                  <a:pt x="1270539" y="548756"/>
                </a:cubicBezTo>
                <a:cubicBezTo>
                  <a:pt x="1264997" y="543214"/>
                  <a:pt x="1260923" y="535636"/>
                  <a:pt x="1253913" y="532131"/>
                </a:cubicBezTo>
                <a:cubicBezTo>
                  <a:pt x="1207444" y="508897"/>
                  <a:pt x="1225698" y="543799"/>
                  <a:pt x="1170786" y="507192"/>
                </a:cubicBezTo>
                <a:cubicBezTo>
                  <a:pt x="1162473" y="501650"/>
                  <a:pt x="1154978" y="494624"/>
                  <a:pt x="1145848" y="490567"/>
                </a:cubicBezTo>
                <a:cubicBezTo>
                  <a:pt x="1129833" y="483450"/>
                  <a:pt x="1095971" y="473942"/>
                  <a:pt x="1095971" y="473942"/>
                </a:cubicBezTo>
                <a:cubicBezTo>
                  <a:pt x="1087658" y="468400"/>
                  <a:pt x="1079969" y="461784"/>
                  <a:pt x="1071033" y="457316"/>
                </a:cubicBezTo>
                <a:cubicBezTo>
                  <a:pt x="1063196" y="453397"/>
                  <a:pt x="1054149" y="452455"/>
                  <a:pt x="1046095" y="449003"/>
                </a:cubicBezTo>
                <a:cubicBezTo>
                  <a:pt x="1034705" y="444122"/>
                  <a:pt x="1024234" y="437259"/>
                  <a:pt x="1012844" y="432378"/>
                </a:cubicBezTo>
                <a:cubicBezTo>
                  <a:pt x="1004790" y="428926"/>
                  <a:pt x="995960" y="427517"/>
                  <a:pt x="987906" y="424065"/>
                </a:cubicBezTo>
                <a:cubicBezTo>
                  <a:pt x="976516" y="419184"/>
                  <a:pt x="966161" y="412042"/>
                  <a:pt x="954655" y="407440"/>
                </a:cubicBezTo>
                <a:cubicBezTo>
                  <a:pt x="938384" y="400931"/>
                  <a:pt x="921404" y="396356"/>
                  <a:pt x="904779" y="390814"/>
                </a:cubicBezTo>
                <a:lnTo>
                  <a:pt x="879840" y="382502"/>
                </a:lnTo>
                <a:cubicBezTo>
                  <a:pt x="840320" y="356154"/>
                  <a:pt x="864381" y="369036"/>
                  <a:pt x="805026" y="349251"/>
                </a:cubicBezTo>
                <a:lnTo>
                  <a:pt x="780088" y="340938"/>
                </a:lnTo>
                <a:cubicBezTo>
                  <a:pt x="774546" y="335396"/>
                  <a:pt x="770472" y="327817"/>
                  <a:pt x="763462" y="324312"/>
                </a:cubicBezTo>
                <a:cubicBezTo>
                  <a:pt x="747788" y="316475"/>
                  <a:pt x="730211" y="313229"/>
                  <a:pt x="713586" y="307687"/>
                </a:cubicBezTo>
                <a:lnTo>
                  <a:pt x="663710" y="291062"/>
                </a:lnTo>
                <a:lnTo>
                  <a:pt x="563957" y="257811"/>
                </a:lnTo>
                <a:lnTo>
                  <a:pt x="514080" y="241185"/>
                </a:lnTo>
                <a:cubicBezTo>
                  <a:pt x="497455" y="238414"/>
                  <a:pt x="480657" y="236528"/>
                  <a:pt x="464204" y="232872"/>
                </a:cubicBezTo>
                <a:cubicBezTo>
                  <a:pt x="455650" y="230971"/>
                  <a:pt x="447691" y="226967"/>
                  <a:pt x="439266" y="224560"/>
                </a:cubicBezTo>
                <a:cubicBezTo>
                  <a:pt x="428281" y="221421"/>
                  <a:pt x="417000" y="219386"/>
                  <a:pt x="406015" y="216247"/>
                </a:cubicBezTo>
                <a:cubicBezTo>
                  <a:pt x="397590" y="213840"/>
                  <a:pt x="389698" y="209501"/>
                  <a:pt x="381077" y="207934"/>
                </a:cubicBezTo>
                <a:cubicBezTo>
                  <a:pt x="359098" y="203938"/>
                  <a:pt x="336742" y="202393"/>
                  <a:pt x="314575" y="199622"/>
                </a:cubicBezTo>
                <a:lnTo>
                  <a:pt x="239760" y="174683"/>
                </a:lnTo>
                <a:cubicBezTo>
                  <a:pt x="231447" y="171912"/>
                  <a:pt x="222659" y="170290"/>
                  <a:pt x="214822" y="166371"/>
                </a:cubicBezTo>
                <a:cubicBezTo>
                  <a:pt x="173734" y="145826"/>
                  <a:pt x="193327" y="153664"/>
                  <a:pt x="156633" y="141432"/>
                </a:cubicBezTo>
                <a:cubicBezTo>
                  <a:pt x="142648" y="99478"/>
                  <a:pt x="158476" y="129949"/>
                  <a:pt x="123382" y="99869"/>
                </a:cubicBezTo>
                <a:cubicBezTo>
                  <a:pt x="111481" y="89668"/>
                  <a:pt x="105001" y="71575"/>
                  <a:pt x="90131" y="66618"/>
                </a:cubicBezTo>
                <a:cubicBezTo>
                  <a:pt x="81818" y="63847"/>
                  <a:pt x="73030" y="62224"/>
                  <a:pt x="65193" y="58305"/>
                </a:cubicBezTo>
                <a:cubicBezTo>
                  <a:pt x="56257" y="53837"/>
                  <a:pt x="48056" y="47921"/>
                  <a:pt x="40255" y="41680"/>
                </a:cubicBezTo>
                <a:cubicBezTo>
                  <a:pt x="34135" y="36784"/>
                  <a:pt x="30350" y="29086"/>
                  <a:pt x="23630" y="25054"/>
                </a:cubicBezTo>
                <a:cubicBezTo>
                  <a:pt x="-13057" y="3042"/>
                  <a:pt x="2848" y="1501"/>
                  <a:pt x="7004" y="116"/>
                </a:cubicBezTo>
                <a:close/>
              </a:path>
            </a:pathLst>
          </a:cu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155" y="4149081"/>
            <a:ext cx="4379392" cy="2708920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sp>
        <p:nvSpPr>
          <p:cNvPr id="35" name="Freeform 34"/>
          <p:cNvSpPr/>
          <p:nvPr/>
        </p:nvSpPr>
        <p:spPr>
          <a:xfrm>
            <a:off x="1546167" y="5494713"/>
            <a:ext cx="3000895" cy="1354974"/>
          </a:xfrm>
          <a:custGeom>
            <a:avLst/>
            <a:gdLst>
              <a:gd name="connsiteX0" fmla="*/ 3000895 w 3000895"/>
              <a:gd name="connsiteY0" fmla="*/ 299258 h 1354974"/>
              <a:gd name="connsiteX1" fmla="*/ 2992582 w 3000895"/>
              <a:gd name="connsiteY1" fmla="*/ 241069 h 1354974"/>
              <a:gd name="connsiteX2" fmla="*/ 2951018 w 3000895"/>
              <a:gd name="connsiteY2" fmla="*/ 216131 h 1354974"/>
              <a:gd name="connsiteX3" fmla="*/ 2917768 w 3000895"/>
              <a:gd name="connsiteY3" fmla="*/ 199505 h 1354974"/>
              <a:gd name="connsiteX4" fmla="*/ 2901142 w 3000895"/>
              <a:gd name="connsiteY4" fmla="*/ 182880 h 1354974"/>
              <a:gd name="connsiteX5" fmla="*/ 2876204 w 3000895"/>
              <a:gd name="connsiteY5" fmla="*/ 166254 h 1354974"/>
              <a:gd name="connsiteX6" fmla="*/ 2859578 w 3000895"/>
              <a:gd name="connsiteY6" fmla="*/ 149629 h 1354974"/>
              <a:gd name="connsiteX7" fmla="*/ 2834640 w 3000895"/>
              <a:gd name="connsiteY7" fmla="*/ 141316 h 1354974"/>
              <a:gd name="connsiteX8" fmla="*/ 2809702 w 3000895"/>
              <a:gd name="connsiteY8" fmla="*/ 124691 h 1354974"/>
              <a:gd name="connsiteX9" fmla="*/ 2759826 w 3000895"/>
              <a:gd name="connsiteY9" fmla="*/ 108065 h 1354974"/>
              <a:gd name="connsiteX10" fmla="*/ 2734888 w 3000895"/>
              <a:gd name="connsiteY10" fmla="*/ 99752 h 1354974"/>
              <a:gd name="connsiteX11" fmla="*/ 2709949 w 3000895"/>
              <a:gd name="connsiteY11" fmla="*/ 91440 h 1354974"/>
              <a:gd name="connsiteX12" fmla="*/ 2685011 w 3000895"/>
              <a:gd name="connsiteY12" fmla="*/ 74814 h 1354974"/>
              <a:gd name="connsiteX13" fmla="*/ 2585258 w 3000895"/>
              <a:gd name="connsiteY13" fmla="*/ 58189 h 1354974"/>
              <a:gd name="connsiteX14" fmla="*/ 2502131 w 3000895"/>
              <a:gd name="connsiteY14" fmla="*/ 41563 h 1354974"/>
              <a:gd name="connsiteX15" fmla="*/ 2385753 w 3000895"/>
              <a:gd name="connsiteY15" fmla="*/ 24938 h 1354974"/>
              <a:gd name="connsiteX16" fmla="*/ 2344189 w 3000895"/>
              <a:gd name="connsiteY16" fmla="*/ 16625 h 1354974"/>
              <a:gd name="connsiteX17" fmla="*/ 2177935 w 3000895"/>
              <a:gd name="connsiteY17" fmla="*/ 0 h 1354974"/>
              <a:gd name="connsiteX18" fmla="*/ 1928553 w 3000895"/>
              <a:gd name="connsiteY18" fmla="*/ 8312 h 1354974"/>
              <a:gd name="connsiteX19" fmla="*/ 1837113 w 3000895"/>
              <a:gd name="connsiteY19" fmla="*/ 33251 h 1354974"/>
              <a:gd name="connsiteX20" fmla="*/ 1812175 w 3000895"/>
              <a:gd name="connsiteY20" fmla="*/ 41563 h 1354974"/>
              <a:gd name="connsiteX21" fmla="*/ 1778924 w 3000895"/>
              <a:gd name="connsiteY21" fmla="*/ 49876 h 1354974"/>
              <a:gd name="connsiteX22" fmla="*/ 1753986 w 3000895"/>
              <a:gd name="connsiteY22" fmla="*/ 58189 h 1354974"/>
              <a:gd name="connsiteX23" fmla="*/ 1654233 w 3000895"/>
              <a:gd name="connsiteY23" fmla="*/ 83127 h 1354974"/>
              <a:gd name="connsiteX24" fmla="*/ 1579418 w 3000895"/>
              <a:gd name="connsiteY24" fmla="*/ 108065 h 1354974"/>
              <a:gd name="connsiteX25" fmla="*/ 1554480 w 3000895"/>
              <a:gd name="connsiteY25" fmla="*/ 116378 h 1354974"/>
              <a:gd name="connsiteX26" fmla="*/ 1529542 w 3000895"/>
              <a:gd name="connsiteY26" fmla="*/ 133003 h 1354974"/>
              <a:gd name="connsiteX27" fmla="*/ 1479666 w 3000895"/>
              <a:gd name="connsiteY27" fmla="*/ 149629 h 1354974"/>
              <a:gd name="connsiteX28" fmla="*/ 1454728 w 3000895"/>
              <a:gd name="connsiteY28" fmla="*/ 157942 h 1354974"/>
              <a:gd name="connsiteX29" fmla="*/ 1429789 w 3000895"/>
              <a:gd name="connsiteY29" fmla="*/ 166254 h 1354974"/>
              <a:gd name="connsiteX30" fmla="*/ 1404851 w 3000895"/>
              <a:gd name="connsiteY30" fmla="*/ 182880 h 1354974"/>
              <a:gd name="connsiteX31" fmla="*/ 1330037 w 3000895"/>
              <a:gd name="connsiteY31" fmla="*/ 216131 h 1354974"/>
              <a:gd name="connsiteX32" fmla="*/ 1296786 w 3000895"/>
              <a:gd name="connsiteY32" fmla="*/ 249382 h 1354974"/>
              <a:gd name="connsiteX33" fmla="*/ 1255222 w 3000895"/>
              <a:gd name="connsiteY33" fmla="*/ 290945 h 1354974"/>
              <a:gd name="connsiteX34" fmla="*/ 1221971 w 3000895"/>
              <a:gd name="connsiteY34" fmla="*/ 324196 h 1354974"/>
              <a:gd name="connsiteX35" fmla="*/ 1172095 w 3000895"/>
              <a:gd name="connsiteY35" fmla="*/ 349134 h 1354974"/>
              <a:gd name="connsiteX36" fmla="*/ 1130531 w 3000895"/>
              <a:gd name="connsiteY36" fmla="*/ 382385 h 1354974"/>
              <a:gd name="connsiteX37" fmla="*/ 1105593 w 3000895"/>
              <a:gd name="connsiteY37" fmla="*/ 390698 h 1354974"/>
              <a:gd name="connsiteX38" fmla="*/ 1072342 w 3000895"/>
              <a:gd name="connsiteY38" fmla="*/ 407323 h 1354974"/>
              <a:gd name="connsiteX39" fmla="*/ 1014153 w 3000895"/>
              <a:gd name="connsiteY39" fmla="*/ 423949 h 1354974"/>
              <a:gd name="connsiteX40" fmla="*/ 964277 w 3000895"/>
              <a:gd name="connsiteY40" fmla="*/ 440574 h 1354974"/>
              <a:gd name="connsiteX41" fmla="*/ 939338 w 3000895"/>
              <a:gd name="connsiteY41" fmla="*/ 448887 h 1354974"/>
              <a:gd name="connsiteX42" fmla="*/ 881149 w 3000895"/>
              <a:gd name="connsiteY42" fmla="*/ 482138 h 1354974"/>
              <a:gd name="connsiteX43" fmla="*/ 856211 w 3000895"/>
              <a:gd name="connsiteY43" fmla="*/ 498763 h 1354974"/>
              <a:gd name="connsiteX44" fmla="*/ 839586 w 3000895"/>
              <a:gd name="connsiteY44" fmla="*/ 515389 h 1354974"/>
              <a:gd name="connsiteX45" fmla="*/ 789709 w 3000895"/>
              <a:gd name="connsiteY45" fmla="*/ 532014 h 1354974"/>
              <a:gd name="connsiteX46" fmla="*/ 748146 w 3000895"/>
              <a:gd name="connsiteY46" fmla="*/ 556952 h 1354974"/>
              <a:gd name="connsiteX47" fmla="*/ 723208 w 3000895"/>
              <a:gd name="connsiteY47" fmla="*/ 573578 h 1354974"/>
              <a:gd name="connsiteX48" fmla="*/ 673331 w 3000895"/>
              <a:gd name="connsiteY48" fmla="*/ 598516 h 1354974"/>
              <a:gd name="connsiteX49" fmla="*/ 656706 w 3000895"/>
              <a:gd name="connsiteY49" fmla="*/ 615142 h 1354974"/>
              <a:gd name="connsiteX50" fmla="*/ 631768 w 3000895"/>
              <a:gd name="connsiteY50" fmla="*/ 631767 h 1354974"/>
              <a:gd name="connsiteX51" fmla="*/ 573578 w 3000895"/>
              <a:gd name="connsiteY51" fmla="*/ 673331 h 1354974"/>
              <a:gd name="connsiteX52" fmla="*/ 523702 w 3000895"/>
              <a:gd name="connsiteY52" fmla="*/ 714894 h 1354974"/>
              <a:gd name="connsiteX53" fmla="*/ 507077 w 3000895"/>
              <a:gd name="connsiteY53" fmla="*/ 731520 h 1354974"/>
              <a:gd name="connsiteX54" fmla="*/ 473826 w 3000895"/>
              <a:gd name="connsiteY54" fmla="*/ 748145 h 1354974"/>
              <a:gd name="connsiteX55" fmla="*/ 407324 w 3000895"/>
              <a:gd name="connsiteY55" fmla="*/ 806334 h 1354974"/>
              <a:gd name="connsiteX56" fmla="*/ 365760 w 3000895"/>
              <a:gd name="connsiteY56" fmla="*/ 847898 h 1354974"/>
              <a:gd name="connsiteX57" fmla="*/ 349135 w 3000895"/>
              <a:gd name="connsiteY57" fmla="*/ 872836 h 1354974"/>
              <a:gd name="connsiteX58" fmla="*/ 315884 w 3000895"/>
              <a:gd name="connsiteY58" fmla="*/ 897774 h 1354974"/>
              <a:gd name="connsiteX59" fmla="*/ 299258 w 3000895"/>
              <a:gd name="connsiteY59" fmla="*/ 922712 h 1354974"/>
              <a:gd name="connsiteX60" fmla="*/ 282633 w 3000895"/>
              <a:gd name="connsiteY60" fmla="*/ 939338 h 1354974"/>
              <a:gd name="connsiteX61" fmla="*/ 266008 w 3000895"/>
              <a:gd name="connsiteY61" fmla="*/ 972589 h 1354974"/>
              <a:gd name="connsiteX62" fmla="*/ 241069 w 3000895"/>
              <a:gd name="connsiteY62" fmla="*/ 989214 h 1354974"/>
              <a:gd name="connsiteX63" fmla="*/ 216131 w 3000895"/>
              <a:gd name="connsiteY63" fmla="*/ 1022465 h 1354974"/>
              <a:gd name="connsiteX64" fmla="*/ 199506 w 3000895"/>
              <a:gd name="connsiteY64" fmla="*/ 1047403 h 1354974"/>
              <a:gd name="connsiteX65" fmla="*/ 157942 w 3000895"/>
              <a:gd name="connsiteY65" fmla="*/ 1088967 h 1354974"/>
              <a:gd name="connsiteX66" fmla="*/ 133004 w 3000895"/>
              <a:gd name="connsiteY66" fmla="*/ 1113905 h 1354974"/>
              <a:gd name="connsiteX67" fmla="*/ 116378 w 3000895"/>
              <a:gd name="connsiteY67" fmla="*/ 1138843 h 1354974"/>
              <a:gd name="connsiteX68" fmla="*/ 91440 w 3000895"/>
              <a:gd name="connsiteY68" fmla="*/ 1180407 h 1354974"/>
              <a:gd name="connsiteX69" fmla="*/ 74815 w 3000895"/>
              <a:gd name="connsiteY69" fmla="*/ 1213658 h 1354974"/>
              <a:gd name="connsiteX70" fmla="*/ 41564 w 3000895"/>
              <a:gd name="connsiteY70" fmla="*/ 1255222 h 1354974"/>
              <a:gd name="connsiteX71" fmla="*/ 33251 w 3000895"/>
              <a:gd name="connsiteY71" fmla="*/ 1280160 h 1354974"/>
              <a:gd name="connsiteX72" fmla="*/ 16626 w 3000895"/>
              <a:gd name="connsiteY72" fmla="*/ 1305098 h 1354974"/>
              <a:gd name="connsiteX73" fmla="*/ 0 w 3000895"/>
              <a:gd name="connsiteY73" fmla="*/ 1354974 h 135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000895" h="1354974">
                <a:moveTo>
                  <a:pt x="3000895" y="299258"/>
                </a:moveTo>
                <a:cubicBezTo>
                  <a:pt x="2998124" y="279862"/>
                  <a:pt x="2998778" y="259657"/>
                  <a:pt x="2992582" y="241069"/>
                </a:cubicBezTo>
                <a:cubicBezTo>
                  <a:pt x="2986437" y="222635"/>
                  <a:pt x="2964747" y="222015"/>
                  <a:pt x="2951018" y="216131"/>
                </a:cubicBezTo>
                <a:cubicBezTo>
                  <a:pt x="2939628" y="211250"/>
                  <a:pt x="2928078" y="206379"/>
                  <a:pt x="2917768" y="199505"/>
                </a:cubicBezTo>
                <a:cubicBezTo>
                  <a:pt x="2911247" y="195158"/>
                  <a:pt x="2907262" y="187776"/>
                  <a:pt x="2901142" y="182880"/>
                </a:cubicBezTo>
                <a:cubicBezTo>
                  <a:pt x="2893341" y="176639"/>
                  <a:pt x="2884005" y="172495"/>
                  <a:pt x="2876204" y="166254"/>
                </a:cubicBezTo>
                <a:cubicBezTo>
                  <a:pt x="2870084" y="161358"/>
                  <a:pt x="2866298" y="153661"/>
                  <a:pt x="2859578" y="149629"/>
                </a:cubicBezTo>
                <a:cubicBezTo>
                  <a:pt x="2852064" y="145121"/>
                  <a:pt x="2842477" y="145235"/>
                  <a:pt x="2834640" y="141316"/>
                </a:cubicBezTo>
                <a:cubicBezTo>
                  <a:pt x="2825704" y="136848"/>
                  <a:pt x="2818831" y="128749"/>
                  <a:pt x="2809702" y="124691"/>
                </a:cubicBezTo>
                <a:cubicBezTo>
                  <a:pt x="2793688" y="117573"/>
                  <a:pt x="2776451" y="113607"/>
                  <a:pt x="2759826" y="108065"/>
                </a:cubicBezTo>
                <a:lnTo>
                  <a:pt x="2734888" y="99752"/>
                </a:lnTo>
                <a:lnTo>
                  <a:pt x="2709949" y="91440"/>
                </a:lnTo>
                <a:cubicBezTo>
                  <a:pt x="2701636" y="85898"/>
                  <a:pt x="2694194" y="78750"/>
                  <a:pt x="2685011" y="74814"/>
                </a:cubicBezTo>
                <a:cubicBezTo>
                  <a:pt x="2662400" y="65123"/>
                  <a:pt x="2599913" y="60021"/>
                  <a:pt x="2585258" y="58189"/>
                </a:cubicBezTo>
                <a:cubicBezTo>
                  <a:pt x="2542565" y="47515"/>
                  <a:pt x="2553085" y="49206"/>
                  <a:pt x="2502131" y="41563"/>
                </a:cubicBezTo>
                <a:cubicBezTo>
                  <a:pt x="2463378" y="35750"/>
                  <a:pt x="2424178" y="32623"/>
                  <a:pt x="2385753" y="24938"/>
                </a:cubicBezTo>
                <a:cubicBezTo>
                  <a:pt x="2371898" y="22167"/>
                  <a:pt x="2358154" y="18774"/>
                  <a:pt x="2344189" y="16625"/>
                </a:cubicBezTo>
                <a:cubicBezTo>
                  <a:pt x="2285321" y="7568"/>
                  <a:pt x="2239099" y="5097"/>
                  <a:pt x="2177935" y="0"/>
                </a:cubicBezTo>
                <a:cubicBezTo>
                  <a:pt x="2094808" y="2771"/>
                  <a:pt x="2011591" y="3567"/>
                  <a:pt x="1928553" y="8312"/>
                </a:cubicBezTo>
                <a:cubicBezTo>
                  <a:pt x="1900190" y="9933"/>
                  <a:pt x="1862704" y="24721"/>
                  <a:pt x="1837113" y="33251"/>
                </a:cubicBezTo>
                <a:cubicBezTo>
                  <a:pt x="1828800" y="36022"/>
                  <a:pt x="1820676" y="39438"/>
                  <a:pt x="1812175" y="41563"/>
                </a:cubicBezTo>
                <a:cubicBezTo>
                  <a:pt x="1801091" y="44334"/>
                  <a:pt x="1789909" y="46737"/>
                  <a:pt x="1778924" y="49876"/>
                </a:cubicBezTo>
                <a:cubicBezTo>
                  <a:pt x="1770499" y="52283"/>
                  <a:pt x="1762540" y="56288"/>
                  <a:pt x="1753986" y="58189"/>
                </a:cubicBezTo>
                <a:cubicBezTo>
                  <a:pt x="1653242" y="80577"/>
                  <a:pt x="1755014" y="49533"/>
                  <a:pt x="1654233" y="83127"/>
                </a:cubicBezTo>
                <a:lnTo>
                  <a:pt x="1579418" y="108065"/>
                </a:lnTo>
                <a:cubicBezTo>
                  <a:pt x="1571105" y="110836"/>
                  <a:pt x="1561771" y="111518"/>
                  <a:pt x="1554480" y="116378"/>
                </a:cubicBezTo>
                <a:cubicBezTo>
                  <a:pt x="1546167" y="121920"/>
                  <a:pt x="1538671" y="128945"/>
                  <a:pt x="1529542" y="133003"/>
                </a:cubicBezTo>
                <a:cubicBezTo>
                  <a:pt x="1513528" y="140121"/>
                  <a:pt x="1496291" y="144087"/>
                  <a:pt x="1479666" y="149629"/>
                </a:cubicBezTo>
                <a:lnTo>
                  <a:pt x="1454728" y="157942"/>
                </a:lnTo>
                <a:lnTo>
                  <a:pt x="1429789" y="166254"/>
                </a:lnTo>
                <a:cubicBezTo>
                  <a:pt x="1421476" y="171796"/>
                  <a:pt x="1413981" y="178822"/>
                  <a:pt x="1404851" y="182880"/>
                </a:cubicBezTo>
                <a:cubicBezTo>
                  <a:pt x="1361507" y="202144"/>
                  <a:pt x="1360429" y="190080"/>
                  <a:pt x="1330037" y="216131"/>
                </a:cubicBezTo>
                <a:cubicBezTo>
                  <a:pt x="1318136" y="226332"/>
                  <a:pt x="1307870" y="238298"/>
                  <a:pt x="1296786" y="249382"/>
                </a:cubicBezTo>
                <a:lnTo>
                  <a:pt x="1255222" y="290945"/>
                </a:lnTo>
                <a:lnTo>
                  <a:pt x="1221971" y="324196"/>
                </a:lnTo>
                <a:cubicBezTo>
                  <a:pt x="1195632" y="332976"/>
                  <a:pt x="1195115" y="330718"/>
                  <a:pt x="1172095" y="349134"/>
                </a:cubicBezTo>
                <a:cubicBezTo>
                  <a:pt x="1146321" y="369753"/>
                  <a:pt x="1164647" y="365327"/>
                  <a:pt x="1130531" y="382385"/>
                </a:cubicBezTo>
                <a:cubicBezTo>
                  <a:pt x="1122694" y="386304"/>
                  <a:pt x="1113647" y="387246"/>
                  <a:pt x="1105593" y="390698"/>
                </a:cubicBezTo>
                <a:cubicBezTo>
                  <a:pt x="1094203" y="395579"/>
                  <a:pt x="1083732" y="402442"/>
                  <a:pt x="1072342" y="407323"/>
                </a:cubicBezTo>
                <a:cubicBezTo>
                  <a:pt x="1050612" y="416636"/>
                  <a:pt x="1037591" y="416918"/>
                  <a:pt x="1014153" y="423949"/>
                </a:cubicBezTo>
                <a:cubicBezTo>
                  <a:pt x="997367" y="428985"/>
                  <a:pt x="980902" y="435032"/>
                  <a:pt x="964277" y="440574"/>
                </a:cubicBezTo>
                <a:lnTo>
                  <a:pt x="939338" y="448887"/>
                </a:lnTo>
                <a:cubicBezTo>
                  <a:pt x="858944" y="509184"/>
                  <a:pt x="944615" y="450405"/>
                  <a:pt x="881149" y="482138"/>
                </a:cubicBezTo>
                <a:cubicBezTo>
                  <a:pt x="872213" y="486606"/>
                  <a:pt x="864012" y="492522"/>
                  <a:pt x="856211" y="498763"/>
                </a:cubicBezTo>
                <a:cubicBezTo>
                  <a:pt x="850091" y="503659"/>
                  <a:pt x="846596" y="511884"/>
                  <a:pt x="839586" y="515389"/>
                </a:cubicBezTo>
                <a:cubicBezTo>
                  <a:pt x="823911" y="523226"/>
                  <a:pt x="789709" y="532014"/>
                  <a:pt x="789709" y="532014"/>
                </a:cubicBezTo>
                <a:cubicBezTo>
                  <a:pt x="757236" y="564489"/>
                  <a:pt x="791311" y="535370"/>
                  <a:pt x="748146" y="556952"/>
                </a:cubicBezTo>
                <a:cubicBezTo>
                  <a:pt x="739210" y="561420"/>
                  <a:pt x="732144" y="569110"/>
                  <a:pt x="723208" y="573578"/>
                </a:cubicBezTo>
                <a:cubicBezTo>
                  <a:pt x="682236" y="594064"/>
                  <a:pt x="713034" y="566753"/>
                  <a:pt x="673331" y="598516"/>
                </a:cubicBezTo>
                <a:cubicBezTo>
                  <a:pt x="667211" y="603412"/>
                  <a:pt x="662826" y="610246"/>
                  <a:pt x="656706" y="615142"/>
                </a:cubicBezTo>
                <a:cubicBezTo>
                  <a:pt x="648905" y="621383"/>
                  <a:pt x="639353" y="625265"/>
                  <a:pt x="631768" y="631767"/>
                </a:cubicBezTo>
                <a:cubicBezTo>
                  <a:pt x="581562" y="674800"/>
                  <a:pt x="619402" y="658056"/>
                  <a:pt x="573578" y="673331"/>
                </a:cubicBezTo>
                <a:cubicBezTo>
                  <a:pt x="514332" y="732577"/>
                  <a:pt x="581574" y="668595"/>
                  <a:pt x="523702" y="714894"/>
                </a:cubicBezTo>
                <a:cubicBezTo>
                  <a:pt x="517582" y="719790"/>
                  <a:pt x="513598" y="727173"/>
                  <a:pt x="507077" y="731520"/>
                </a:cubicBezTo>
                <a:cubicBezTo>
                  <a:pt x="496766" y="738394"/>
                  <a:pt x="484910" y="742603"/>
                  <a:pt x="473826" y="748145"/>
                </a:cubicBezTo>
                <a:cubicBezTo>
                  <a:pt x="426718" y="818805"/>
                  <a:pt x="504309" y="709349"/>
                  <a:pt x="407324" y="806334"/>
                </a:cubicBezTo>
                <a:cubicBezTo>
                  <a:pt x="393469" y="820189"/>
                  <a:pt x="376628" y="831595"/>
                  <a:pt x="365760" y="847898"/>
                </a:cubicBezTo>
                <a:cubicBezTo>
                  <a:pt x="360218" y="856211"/>
                  <a:pt x="356199" y="865772"/>
                  <a:pt x="349135" y="872836"/>
                </a:cubicBezTo>
                <a:cubicBezTo>
                  <a:pt x="339338" y="882633"/>
                  <a:pt x="325681" y="887977"/>
                  <a:pt x="315884" y="897774"/>
                </a:cubicBezTo>
                <a:cubicBezTo>
                  <a:pt x="308819" y="904838"/>
                  <a:pt x="305499" y="914911"/>
                  <a:pt x="299258" y="922712"/>
                </a:cubicBezTo>
                <a:cubicBezTo>
                  <a:pt x="294362" y="928832"/>
                  <a:pt x="286980" y="932817"/>
                  <a:pt x="282633" y="939338"/>
                </a:cubicBezTo>
                <a:cubicBezTo>
                  <a:pt x="275759" y="949649"/>
                  <a:pt x="273941" y="963069"/>
                  <a:pt x="266008" y="972589"/>
                </a:cubicBezTo>
                <a:cubicBezTo>
                  <a:pt x="259612" y="980264"/>
                  <a:pt x="249382" y="983672"/>
                  <a:pt x="241069" y="989214"/>
                </a:cubicBezTo>
                <a:cubicBezTo>
                  <a:pt x="232756" y="1000298"/>
                  <a:pt x="224184" y="1011191"/>
                  <a:pt x="216131" y="1022465"/>
                </a:cubicBezTo>
                <a:cubicBezTo>
                  <a:pt x="210324" y="1030595"/>
                  <a:pt x="206085" y="1039884"/>
                  <a:pt x="199506" y="1047403"/>
                </a:cubicBezTo>
                <a:cubicBezTo>
                  <a:pt x="186604" y="1062149"/>
                  <a:pt x="171797" y="1075112"/>
                  <a:pt x="157942" y="1088967"/>
                </a:cubicBezTo>
                <a:cubicBezTo>
                  <a:pt x="149629" y="1097280"/>
                  <a:pt x="139525" y="1104124"/>
                  <a:pt x="133004" y="1113905"/>
                </a:cubicBezTo>
                <a:lnTo>
                  <a:pt x="116378" y="1138843"/>
                </a:lnTo>
                <a:cubicBezTo>
                  <a:pt x="97084" y="1196733"/>
                  <a:pt x="121868" y="1134765"/>
                  <a:pt x="91440" y="1180407"/>
                </a:cubicBezTo>
                <a:cubicBezTo>
                  <a:pt x="84566" y="1190718"/>
                  <a:pt x="81689" y="1203347"/>
                  <a:pt x="74815" y="1213658"/>
                </a:cubicBezTo>
                <a:cubicBezTo>
                  <a:pt x="43882" y="1260057"/>
                  <a:pt x="71768" y="1194813"/>
                  <a:pt x="41564" y="1255222"/>
                </a:cubicBezTo>
                <a:cubicBezTo>
                  <a:pt x="37645" y="1263059"/>
                  <a:pt x="37170" y="1272323"/>
                  <a:pt x="33251" y="1280160"/>
                </a:cubicBezTo>
                <a:cubicBezTo>
                  <a:pt x="28783" y="1289096"/>
                  <a:pt x="20684" y="1295969"/>
                  <a:pt x="16626" y="1305098"/>
                </a:cubicBezTo>
                <a:cubicBezTo>
                  <a:pt x="9508" y="1321112"/>
                  <a:pt x="0" y="1354974"/>
                  <a:pt x="0" y="1354974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3539160" y="6322531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640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4642" y="5510116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710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23928" y="4797152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735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18130" y="4937529"/>
            <a:ext cx="417934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dam, almost 1 km long and 100 m high, will be startlingly bold in</a:t>
            </a:r>
          </a:p>
          <a:p>
            <a:r>
              <a:rPr lang="en-GB" sz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close views (3-7 km) from the Ben Alder Munros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longer views (10-15 km) from the Drumochters and Gaick rim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18131" y="5701075"/>
            <a:ext cx="4179349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reservoir will reach almost to the pass between the Munros</a:t>
            </a:r>
          </a:p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it will be draining down through the day to leave a massive bare scar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18131" y="6269524"/>
            <a:ext cx="4179349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access roadway will require a huge cliff cutting (detail unknown) </a:t>
            </a:r>
          </a:p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and it will obliterate the ‘rock shelf’ traverse path</a:t>
            </a:r>
          </a:p>
        </p:txBody>
      </p:sp>
      <p:sp>
        <p:nvSpPr>
          <p:cNvPr id="8" name="Freeform 7"/>
          <p:cNvSpPr/>
          <p:nvPr/>
        </p:nvSpPr>
        <p:spPr>
          <a:xfrm>
            <a:off x="606829" y="4305993"/>
            <a:ext cx="3740727" cy="2543694"/>
          </a:xfrm>
          <a:custGeom>
            <a:avLst/>
            <a:gdLst>
              <a:gd name="connsiteX0" fmla="*/ 3740727 w 3740727"/>
              <a:gd name="connsiteY0" fmla="*/ 0 h 2543694"/>
              <a:gd name="connsiteX1" fmla="*/ 3665913 w 3740727"/>
              <a:gd name="connsiteY1" fmla="*/ 24938 h 2543694"/>
              <a:gd name="connsiteX2" fmla="*/ 3616036 w 3740727"/>
              <a:gd name="connsiteY2" fmla="*/ 41563 h 2543694"/>
              <a:gd name="connsiteX3" fmla="*/ 3599411 w 3740727"/>
              <a:gd name="connsiteY3" fmla="*/ 58189 h 2543694"/>
              <a:gd name="connsiteX4" fmla="*/ 3549535 w 3740727"/>
              <a:gd name="connsiteY4" fmla="*/ 74814 h 2543694"/>
              <a:gd name="connsiteX5" fmla="*/ 3524596 w 3740727"/>
              <a:gd name="connsiteY5" fmla="*/ 83127 h 2543694"/>
              <a:gd name="connsiteX6" fmla="*/ 3449782 w 3740727"/>
              <a:gd name="connsiteY6" fmla="*/ 116378 h 2543694"/>
              <a:gd name="connsiteX7" fmla="*/ 3391593 w 3740727"/>
              <a:gd name="connsiteY7" fmla="*/ 141316 h 2543694"/>
              <a:gd name="connsiteX8" fmla="*/ 3350029 w 3740727"/>
              <a:gd name="connsiteY8" fmla="*/ 149629 h 2543694"/>
              <a:gd name="connsiteX9" fmla="*/ 3275215 w 3740727"/>
              <a:gd name="connsiteY9" fmla="*/ 174567 h 2543694"/>
              <a:gd name="connsiteX10" fmla="*/ 3250276 w 3740727"/>
              <a:gd name="connsiteY10" fmla="*/ 182880 h 2543694"/>
              <a:gd name="connsiteX11" fmla="*/ 3067396 w 3740727"/>
              <a:gd name="connsiteY11" fmla="*/ 199505 h 2543694"/>
              <a:gd name="connsiteX12" fmla="*/ 2651760 w 3740727"/>
              <a:gd name="connsiteY12" fmla="*/ 216131 h 2543694"/>
              <a:gd name="connsiteX13" fmla="*/ 2576946 w 3740727"/>
              <a:gd name="connsiteY13" fmla="*/ 224443 h 2543694"/>
              <a:gd name="connsiteX14" fmla="*/ 2552007 w 3740727"/>
              <a:gd name="connsiteY14" fmla="*/ 232756 h 2543694"/>
              <a:gd name="connsiteX15" fmla="*/ 2510444 w 3740727"/>
              <a:gd name="connsiteY15" fmla="*/ 241069 h 2543694"/>
              <a:gd name="connsiteX16" fmla="*/ 2468880 w 3740727"/>
              <a:gd name="connsiteY16" fmla="*/ 274320 h 2543694"/>
              <a:gd name="connsiteX17" fmla="*/ 2419004 w 3740727"/>
              <a:gd name="connsiteY17" fmla="*/ 299258 h 2543694"/>
              <a:gd name="connsiteX18" fmla="*/ 2377440 w 3740727"/>
              <a:gd name="connsiteY18" fmla="*/ 332509 h 2543694"/>
              <a:gd name="connsiteX19" fmla="*/ 2344189 w 3740727"/>
              <a:gd name="connsiteY19" fmla="*/ 340822 h 2543694"/>
              <a:gd name="connsiteX20" fmla="*/ 2294313 w 3740727"/>
              <a:gd name="connsiteY20" fmla="*/ 374072 h 2543694"/>
              <a:gd name="connsiteX21" fmla="*/ 2277687 w 3740727"/>
              <a:gd name="connsiteY21" fmla="*/ 390698 h 2543694"/>
              <a:gd name="connsiteX22" fmla="*/ 2227811 w 3740727"/>
              <a:gd name="connsiteY22" fmla="*/ 415636 h 2543694"/>
              <a:gd name="connsiteX23" fmla="*/ 2177935 w 3740727"/>
              <a:gd name="connsiteY23" fmla="*/ 440574 h 2543694"/>
              <a:gd name="connsiteX24" fmla="*/ 2103120 w 3740727"/>
              <a:gd name="connsiteY24" fmla="*/ 473825 h 2543694"/>
              <a:gd name="connsiteX25" fmla="*/ 2078182 w 3740727"/>
              <a:gd name="connsiteY25" fmla="*/ 482138 h 2543694"/>
              <a:gd name="connsiteX26" fmla="*/ 2019993 w 3740727"/>
              <a:gd name="connsiteY26" fmla="*/ 532014 h 2543694"/>
              <a:gd name="connsiteX27" fmla="*/ 1995055 w 3740727"/>
              <a:gd name="connsiteY27" fmla="*/ 540327 h 2543694"/>
              <a:gd name="connsiteX28" fmla="*/ 1928553 w 3740727"/>
              <a:gd name="connsiteY28" fmla="*/ 573578 h 2543694"/>
              <a:gd name="connsiteX29" fmla="*/ 1903615 w 3740727"/>
              <a:gd name="connsiteY29" fmla="*/ 581891 h 2543694"/>
              <a:gd name="connsiteX30" fmla="*/ 1886989 w 3740727"/>
              <a:gd name="connsiteY30" fmla="*/ 598516 h 2543694"/>
              <a:gd name="connsiteX31" fmla="*/ 1837113 w 3740727"/>
              <a:gd name="connsiteY31" fmla="*/ 623454 h 2543694"/>
              <a:gd name="connsiteX32" fmla="*/ 1820487 w 3740727"/>
              <a:gd name="connsiteY32" fmla="*/ 640080 h 2543694"/>
              <a:gd name="connsiteX33" fmla="*/ 1795549 w 3740727"/>
              <a:gd name="connsiteY33" fmla="*/ 656705 h 2543694"/>
              <a:gd name="connsiteX34" fmla="*/ 1778924 w 3740727"/>
              <a:gd name="connsiteY34" fmla="*/ 673331 h 2543694"/>
              <a:gd name="connsiteX35" fmla="*/ 1753986 w 3740727"/>
              <a:gd name="connsiteY35" fmla="*/ 681643 h 2543694"/>
              <a:gd name="connsiteX36" fmla="*/ 1704109 w 3740727"/>
              <a:gd name="connsiteY36" fmla="*/ 706582 h 2543694"/>
              <a:gd name="connsiteX37" fmla="*/ 1679171 w 3740727"/>
              <a:gd name="connsiteY37" fmla="*/ 723207 h 2543694"/>
              <a:gd name="connsiteX38" fmla="*/ 1629295 w 3740727"/>
              <a:gd name="connsiteY38" fmla="*/ 739832 h 2543694"/>
              <a:gd name="connsiteX39" fmla="*/ 1587731 w 3740727"/>
              <a:gd name="connsiteY39" fmla="*/ 781396 h 2543694"/>
              <a:gd name="connsiteX40" fmla="*/ 1571106 w 3740727"/>
              <a:gd name="connsiteY40" fmla="*/ 798022 h 2543694"/>
              <a:gd name="connsiteX41" fmla="*/ 1496291 w 3740727"/>
              <a:gd name="connsiteY41" fmla="*/ 839585 h 2543694"/>
              <a:gd name="connsiteX42" fmla="*/ 1454727 w 3740727"/>
              <a:gd name="connsiteY42" fmla="*/ 864523 h 2543694"/>
              <a:gd name="connsiteX43" fmla="*/ 1396538 w 3740727"/>
              <a:gd name="connsiteY43" fmla="*/ 906087 h 2543694"/>
              <a:gd name="connsiteX44" fmla="*/ 1354975 w 3740727"/>
              <a:gd name="connsiteY44" fmla="*/ 947651 h 2543694"/>
              <a:gd name="connsiteX45" fmla="*/ 1296786 w 3740727"/>
              <a:gd name="connsiteY45" fmla="*/ 989214 h 2543694"/>
              <a:gd name="connsiteX46" fmla="*/ 1280160 w 3740727"/>
              <a:gd name="connsiteY46" fmla="*/ 1005840 h 2543694"/>
              <a:gd name="connsiteX47" fmla="*/ 1246909 w 3740727"/>
              <a:gd name="connsiteY47" fmla="*/ 1047403 h 2543694"/>
              <a:gd name="connsiteX48" fmla="*/ 1197033 w 3740727"/>
              <a:gd name="connsiteY48" fmla="*/ 1080654 h 2543694"/>
              <a:gd name="connsiteX49" fmla="*/ 1088967 w 3740727"/>
              <a:gd name="connsiteY49" fmla="*/ 1105592 h 2543694"/>
              <a:gd name="connsiteX50" fmla="*/ 1064029 w 3740727"/>
              <a:gd name="connsiteY50" fmla="*/ 1113905 h 2543694"/>
              <a:gd name="connsiteX51" fmla="*/ 1030778 w 3740727"/>
              <a:gd name="connsiteY51" fmla="*/ 1147156 h 2543694"/>
              <a:gd name="connsiteX52" fmla="*/ 1005840 w 3740727"/>
              <a:gd name="connsiteY52" fmla="*/ 1155469 h 2543694"/>
              <a:gd name="connsiteX53" fmla="*/ 939338 w 3740727"/>
              <a:gd name="connsiteY53" fmla="*/ 1197032 h 2543694"/>
              <a:gd name="connsiteX54" fmla="*/ 914400 w 3740727"/>
              <a:gd name="connsiteY54" fmla="*/ 1205345 h 2543694"/>
              <a:gd name="connsiteX55" fmla="*/ 897775 w 3740727"/>
              <a:gd name="connsiteY55" fmla="*/ 1221971 h 2543694"/>
              <a:gd name="connsiteX56" fmla="*/ 872836 w 3740727"/>
              <a:gd name="connsiteY56" fmla="*/ 1230283 h 2543694"/>
              <a:gd name="connsiteX57" fmla="*/ 856211 w 3740727"/>
              <a:gd name="connsiteY57" fmla="*/ 1255222 h 2543694"/>
              <a:gd name="connsiteX58" fmla="*/ 831273 w 3740727"/>
              <a:gd name="connsiteY58" fmla="*/ 1271847 h 2543694"/>
              <a:gd name="connsiteX59" fmla="*/ 814647 w 3740727"/>
              <a:gd name="connsiteY59" fmla="*/ 1288472 h 2543694"/>
              <a:gd name="connsiteX60" fmla="*/ 781396 w 3740727"/>
              <a:gd name="connsiteY60" fmla="*/ 1330036 h 2543694"/>
              <a:gd name="connsiteX61" fmla="*/ 764771 w 3740727"/>
              <a:gd name="connsiteY61" fmla="*/ 1354974 h 2543694"/>
              <a:gd name="connsiteX62" fmla="*/ 731520 w 3740727"/>
              <a:gd name="connsiteY62" fmla="*/ 1388225 h 2543694"/>
              <a:gd name="connsiteX63" fmla="*/ 714895 w 3740727"/>
              <a:gd name="connsiteY63" fmla="*/ 1404851 h 2543694"/>
              <a:gd name="connsiteX64" fmla="*/ 698269 w 3740727"/>
              <a:gd name="connsiteY64" fmla="*/ 1421476 h 2543694"/>
              <a:gd name="connsiteX65" fmla="*/ 681644 w 3740727"/>
              <a:gd name="connsiteY65" fmla="*/ 1446414 h 2543694"/>
              <a:gd name="connsiteX66" fmla="*/ 656706 w 3740727"/>
              <a:gd name="connsiteY66" fmla="*/ 1463040 h 2543694"/>
              <a:gd name="connsiteX67" fmla="*/ 640080 w 3740727"/>
              <a:gd name="connsiteY67" fmla="*/ 1479665 h 2543694"/>
              <a:gd name="connsiteX68" fmla="*/ 615142 w 3740727"/>
              <a:gd name="connsiteY68" fmla="*/ 1554480 h 2543694"/>
              <a:gd name="connsiteX69" fmla="*/ 606829 w 3740727"/>
              <a:gd name="connsiteY69" fmla="*/ 1579418 h 2543694"/>
              <a:gd name="connsiteX70" fmla="*/ 573578 w 3740727"/>
              <a:gd name="connsiteY70" fmla="*/ 1629294 h 2543694"/>
              <a:gd name="connsiteX71" fmla="*/ 548640 w 3740727"/>
              <a:gd name="connsiteY71" fmla="*/ 1712422 h 2543694"/>
              <a:gd name="connsiteX72" fmla="*/ 540327 w 3740727"/>
              <a:gd name="connsiteY72" fmla="*/ 1737360 h 2543694"/>
              <a:gd name="connsiteX73" fmla="*/ 523702 w 3740727"/>
              <a:gd name="connsiteY73" fmla="*/ 1762298 h 2543694"/>
              <a:gd name="connsiteX74" fmla="*/ 507076 w 3740727"/>
              <a:gd name="connsiteY74" fmla="*/ 1812174 h 2543694"/>
              <a:gd name="connsiteX75" fmla="*/ 498764 w 3740727"/>
              <a:gd name="connsiteY75" fmla="*/ 1837112 h 2543694"/>
              <a:gd name="connsiteX76" fmla="*/ 490451 w 3740727"/>
              <a:gd name="connsiteY76" fmla="*/ 1862051 h 2543694"/>
              <a:gd name="connsiteX77" fmla="*/ 482138 w 3740727"/>
              <a:gd name="connsiteY77" fmla="*/ 1895302 h 2543694"/>
              <a:gd name="connsiteX78" fmla="*/ 448887 w 3740727"/>
              <a:gd name="connsiteY78" fmla="*/ 2078182 h 2543694"/>
              <a:gd name="connsiteX79" fmla="*/ 432262 w 3740727"/>
              <a:gd name="connsiteY79" fmla="*/ 2103120 h 2543694"/>
              <a:gd name="connsiteX80" fmla="*/ 423949 w 3740727"/>
              <a:gd name="connsiteY80" fmla="*/ 2128058 h 2543694"/>
              <a:gd name="connsiteX81" fmla="*/ 399011 w 3740727"/>
              <a:gd name="connsiteY81" fmla="*/ 2152996 h 2543694"/>
              <a:gd name="connsiteX82" fmla="*/ 382386 w 3740727"/>
              <a:gd name="connsiteY82" fmla="*/ 2177934 h 2543694"/>
              <a:gd name="connsiteX83" fmla="*/ 365760 w 3740727"/>
              <a:gd name="connsiteY83" fmla="*/ 2194560 h 2543694"/>
              <a:gd name="connsiteX84" fmla="*/ 349135 w 3740727"/>
              <a:gd name="connsiteY84" fmla="*/ 2219498 h 2543694"/>
              <a:gd name="connsiteX85" fmla="*/ 324196 w 3740727"/>
              <a:gd name="connsiteY85" fmla="*/ 2236123 h 2543694"/>
              <a:gd name="connsiteX86" fmla="*/ 307571 w 3740727"/>
              <a:gd name="connsiteY86" fmla="*/ 2252749 h 2543694"/>
              <a:gd name="connsiteX87" fmla="*/ 274320 w 3740727"/>
              <a:gd name="connsiteY87" fmla="*/ 2277687 h 2543694"/>
              <a:gd name="connsiteX88" fmla="*/ 224444 w 3740727"/>
              <a:gd name="connsiteY88" fmla="*/ 2310938 h 2543694"/>
              <a:gd name="connsiteX89" fmla="*/ 199506 w 3740727"/>
              <a:gd name="connsiteY89" fmla="*/ 2327563 h 2543694"/>
              <a:gd name="connsiteX90" fmla="*/ 157942 w 3740727"/>
              <a:gd name="connsiteY90" fmla="*/ 2360814 h 2543694"/>
              <a:gd name="connsiteX91" fmla="*/ 116378 w 3740727"/>
              <a:gd name="connsiteY91" fmla="*/ 2419003 h 2543694"/>
              <a:gd name="connsiteX92" fmla="*/ 83127 w 3740727"/>
              <a:gd name="connsiteY92" fmla="*/ 2460567 h 2543694"/>
              <a:gd name="connsiteX93" fmla="*/ 58189 w 3740727"/>
              <a:gd name="connsiteY93" fmla="*/ 2477192 h 2543694"/>
              <a:gd name="connsiteX94" fmla="*/ 24938 w 3740727"/>
              <a:gd name="connsiteY94" fmla="*/ 2510443 h 2543694"/>
              <a:gd name="connsiteX95" fmla="*/ 0 w 3740727"/>
              <a:gd name="connsiteY95" fmla="*/ 2543694 h 254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740727" h="2543694">
                <a:moveTo>
                  <a:pt x="3740727" y="0"/>
                </a:moveTo>
                <a:cubicBezTo>
                  <a:pt x="3660850" y="15974"/>
                  <a:pt x="3734748" y="-2596"/>
                  <a:pt x="3665913" y="24938"/>
                </a:cubicBezTo>
                <a:cubicBezTo>
                  <a:pt x="3649642" y="31447"/>
                  <a:pt x="3616036" y="41563"/>
                  <a:pt x="3616036" y="41563"/>
                </a:cubicBezTo>
                <a:cubicBezTo>
                  <a:pt x="3610494" y="47105"/>
                  <a:pt x="3606421" y="54684"/>
                  <a:pt x="3599411" y="58189"/>
                </a:cubicBezTo>
                <a:cubicBezTo>
                  <a:pt x="3583737" y="66026"/>
                  <a:pt x="3566160" y="69272"/>
                  <a:pt x="3549535" y="74814"/>
                </a:cubicBezTo>
                <a:cubicBezTo>
                  <a:pt x="3541222" y="77585"/>
                  <a:pt x="3531887" y="78266"/>
                  <a:pt x="3524596" y="83127"/>
                </a:cubicBezTo>
                <a:cubicBezTo>
                  <a:pt x="3451246" y="132026"/>
                  <a:pt x="3568479" y="57031"/>
                  <a:pt x="3449782" y="116378"/>
                </a:cubicBezTo>
                <a:cubicBezTo>
                  <a:pt x="3425994" y="128272"/>
                  <a:pt x="3416054" y="135201"/>
                  <a:pt x="3391593" y="141316"/>
                </a:cubicBezTo>
                <a:cubicBezTo>
                  <a:pt x="3377886" y="144743"/>
                  <a:pt x="3363660" y="145911"/>
                  <a:pt x="3350029" y="149629"/>
                </a:cubicBezTo>
                <a:cubicBezTo>
                  <a:pt x="3350007" y="149635"/>
                  <a:pt x="3287695" y="170407"/>
                  <a:pt x="3275215" y="174567"/>
                </a:cubicBezTo>
                <a:cubicBezTo>
                  <a:pt x="3266902" y="177338"/>
                  <a:pt x="3258971" y="181793"/>
                  <a:pt x="3250276" y="182880"/>
                </a:cubicBezTo>
                <a:cubicBezTo>
                  <a:pt x="3145183" y="196016"/>
                  <a:pt x="3206058" y="189600"/>
                  <a:pt x="3067396" y="199505"/>
                </a:cubicBezTo>
                <a:cubicBezTo>
                  <a:pt x="2917578" y="249446"/>
                  <a:pt x="3070593" y="201173"/>
                  <a:pt x="2651760" y="216131"/>
                </a:cubicBezTo>
                <a:cubicBezTo>
                  <a:pt x="2626685" y="217027"/>
                  <a:pt x="2601884" y="221672"/>
                  <a:pt x="2576946" y="224443"/>
                </a:cubicBezTo>
                <a:cubicBezTo>
                  <a:pt x="2568633" y="227214"/>
                  <a:pt x="2560508" y="230631"/>
                  <a:pt x="2552007" y="232756"/>
                </a:cubicBezTo>
                <a:cubicBezTo>
                  <a:pt x="2538300" y="236183"/>
                  <a:pt x="2523673" y="236108"/>
                  <a:pt x="2510444" y="241069"/>
                </a:cubicBezTo>
                <a:cubicBezTo>
                  <a:pt x="2486362" y="250100"/>
                  <a:pt x="2486783" y="259998"/>
                  <a:pt x="2468880" y="274320"/>
                </a:cubicBezTo>
                <a:cubicBezTo>
                  <a:pt x="2445860" y="292736"/>
                  <a:pt x="2445343" y="290478"/>
                  <a:pt x="2419004" y="299258"/>
                </a:cubicBezTo>
                <a:cubicBezTo>
                  <a:pt x="2405598" y="312663"/>
                  <a:pt x="2395789" y="324645"/>
                  <a:pt x="2377440" y="332509"/>
                </a:cubicBezTo>
                <a:cubicBezTo>
                  <a:pt x="2366939" y="337010"/>
                  <a:pt x="2355273" y="338051"/>
                  <a:pt x="2344189" y="340822"/>
                </a:cubicBezTo>
                <a:cubicBezTo>
                  <a:pt x="2280773" y="404238"/>
                  <a:pt x="2354465" y="337981"/>
                  <a:pt x="2294313" y="374072"/>
                </a:cubicBezTo>
                <a:cubicBezTo>
                  <a:pt x="2287592" y="378104"/>
                  <a:pt x="2283807" y="385802"/>
                  <a:pt x="2277687" y="390698"/>
                </a:cubicBezTo>
                <a:cubicBezTo>
                  <a:pt x="2237982" y="422462"/>
                  <a:pt x="2268784" y="395149"/>
                  <a:pt x="2227811" y="415636"/>
                </a:cubicBezTo>
                <a:cubicBezTo>
                  <a:pt x="2163362" y="447862"/>
                  <a:pt x="2240610" y="419684"/>
                  <a:pt x="2177935" y="440574"/>
                </a:cubicBezTo>
                <a:cubicBezTo>
                  <a:pt x="2138414" y="466921"/>
                  <a:pt x="2162475" y="454040"/>
                  <a:pt x="2103120" y="473825"/>
                </a:cubicBezTo>
                <a:lnTo>
                  <a:pt x="2078182" y="482138"/>
                </a:lnTo>
                <a:cubicBezTo>
                  <a:pt x="2057728" y="502592"/>
                  <a:pt x="2045314" y="519353"/>
                  <a:pt x="2019993" y="532014"/>
                </a:cubicBezTo>
                <a:cubicBezTo>
                  <a:pt x="2012156" y="535933"/>
                  <a:pt x="2003368" y="537556"/>
                  <a:pt x="1995055" y="540327"/>
                </a:cubicBezTo>
                <a:cubicBezTo>
                  <a:pt x="1966037" y="569343"/>
                  <a:pt x="1985864" y="554474"/>
                  <a:pt x="1928553" y="573578"/>
                </a:cubicBezTo>
                <a:lnTo>
                  <a:pt x="1903615" y="581891"/>
                </a:lnTo>
                <a:cubicBezTo>
                  <a:pt x="1898073" y="587433"/>
                  <a:pt x="1893709" y="594484"/>
                  <a:pt x="1886989" y="598516"/>
                </a:cubicBezTo>
                <a:cubicBezTo>
                  <a:pt x="1825536" y="635387"/>
                  <a:pt x="1900169" y="573010"/>
                  <a:pt x="1837113" y="623454"/>
                </a:cubicBezTo>
                <a:cubicBezTo>
                  <a:pt x="1830993" y="628350"/>
                  <a:pt x="1826607" y="635184"/>
                  <a:pt x="1820487" y="640080"/>
                </a:cubicBezTo>
                <a:cubicBezTo>
                  <a:pt x="1812686" y="646321"/>
                  <a:pt x="1803350" y="650464"/>
                  <a:pt x="1795549" y="656705"/>
                </a:cubicBezTo>
                <a:cubicBezTo>
                  <a:pt x="1789429" y="661601"/>
                  <a:pt x="1785644" y="669299"/>
                  <a:pt x="1778924" y="673331"/>
                </a:cubicBezTo>
                <a:cubicBezTo>
                  <a:pt x="1771410" y="677839"/>
                  <a:pt x="1762299" y="678872"/>
                  <a:pt x="1753986" y="681643"/>
                </a:cubicBezTo>
                <a:cubicBezTo>
                  <a:pt x="1682517" y="729289"/>
                  <a:pt x="1772939" y="672167"/>
                  <a:pt x="1704109" y="706582"/>
                </a:cubicBezTo>
                <a:cubicBezTo>
                  <a:pt x="1695173" y="711050"/>
                  <a:pt x="1688300" y="719150"/>
                  <a:pt x="1679171" y="723207"/>
                </a:cubicBezTo>
                <a:cubicBezTo>
                  <a:pt x="1663157" y="730324"/>
                  <a:pt x="1629295" y="739832"/>
                  <a:pt x="1629295" y="739832"/>
                </a:cubicBezTo>
                <a:cubicBezTo>
                  <a:pt x="1600792" y="782587"/>
                  <a:pt x="1627317" y="749727"/>
                  <a:pt x="1587731" y="781396"/>
                </a:cubicBezTo>
                <a:cubicBezTo>
                  <a:pt x="1581611" y="786292"/>
                  <a:pt x="1577376" y="793320"/>
                  <a:pt x="1571106" y="798022"/>
                </a:cubicBezTo>
                <a:cubicBezTo>
                  <a:pt x="1525375" y="832320"/>
                  <a:pt x="1535170" y="826625"/>
                  <a:pt x="1496291" y="839585"/>
                </a:cubicBezTo>
                <a:cubicBezTo>
                  <a:pt x="1434872" y="901008"/>
                  <a:pt x="1530257" y="810575"/>
                  <a:pt x="1454727" y="864523"/>
                </a:cubicBezTo>
                <a:cubicBezTo>
                  <a:pt x="1385690" y="913834"/>
                  <a:pt x="1452888" y="887303"/>
                  <a:pt x="1396538" y="906087"/>
                </a:cubicBezTo>
                <a:cubicBezTo>
                  <a:pt x="1364520" y="954114"/>
                  <a:pt x="1398076" y="910706"/>
                  <a:pt x="1354975" y="947651"/>
                </a:cubicBezTo>
                <a:cubicBezTo>
                  <a:pt x="1304772" y="990683"/>
                  <a:pt x="1342607" y="973941"/>
                  <a:pt x="1296786" y="989214"/>
                </a:cubicBezTo>
                <a:cubicBezTo>
                  <a:pt x="1291244" y="994756"/>
                  <a:pt x="1285056" y="999720"/>
                  <a:pt x="1280160" y="1005840"/>
                </a:cubicBezTo>
                <a:cubicBezTo>
                  <a:pt x="1263797" y="1026294"/>
                  <a:pt x="1266984" y="1032347"/>
                  <a:pt x="1246909" y="1047403"/>
                </a:cubicBezTo>
                <a:cubicBezTo>
                  <a:pt x="1230924" y="1059392"/>
                  <a:pt x="1215989" y="1074335"/>
                  <a:pt x="1197033" y="1080654"/>
                </a:cubicBezTo>
                <a:cubicBezTo>
                  <a:pt x="1128568" y="1103476"/>
                  <a:pt x="1164505" y="1094802"/>
                  <a:pt x="1088967" y="1105592"/>
                </a:cubicBezTo>
                <a:cubicBezTo>
                  <a:pt x="1080654" y="1108363"/>
                  <a:pt x="1071159" y="1108812"/>
                  <a:pt x="1064029" y="1113905"/>
                </a:cubicBezTo>
                <a:cubicBezTo>
                  <a:pt x="1051274" y="1123016"/>
                  <a:pt x="1045648" y="1142199"/>
                  <a:pt x="1030778" y="1147156"/>
                </a:cubicBezTo>
                <a:lnTo>
                  <a:pt x="1005840" y="1155469"/>
                </a:lnTo>
                <a:cubicBezTo>
                  <a:pt x="979494" y="1194989"/>
                  <a:pt x="998693" y="1177247"/>
                  <a:pt x="939338" y="1197032"/>
                </a:cubicBezTo>
                <a:lnTo>
                  <a:pt x="914400" y="1205345"/>
                </a:lnTo>
                <a:cubicBezTo>
                  <a:pt x="908858" y="1210887"/>
                  <a:pt x="904495" y="1217939"/>
                  <a:pt x="897775" y="1221971"/>
                </a:cubicBezTo>
                <a:cubicBezTo>
                  <a:pt x="890261" y="1226479"/>
                  <a:pt x="879678" y="1224809"/>
                  <a:pt x="872836" y="1230283"/>
                </a:cubicBezTo>
                <a:cubicBezTo>
                  <a:pt x="865034" y="1236524"/>
                  <a:pt x="863275" y="1248157"/>
                  <a:pt x="856211" y="1255222"/>
                </a:cubicBezTo>
                <a:cubicBezTo>
                  <a:pt x="849147" y="1262286"/>
                  <a:pt x="839074" y="1265606"/>
                  <a:pt x="831273" y="1271847"/>
                </a:cubicBezTo>
                <a:cubicBezTo>
                  <a:pt x="825153" y="1276743"/>
                  <a:pt x="820189" y="1282930"/>
                  <a:pt x="814647" y="1288472"/>
                </a:cubicBezTo>
                <a:cubicBezTo>
                  <a:pt x="798465" y="1337023"/>
                  <a:pt x="818997" y="1292436"/>
                  <a:pt x="781396" y="1330036"/>
                </a:cubicBezTo>
                <a:cubicBezTo>
                  <a:pt x="774332" y="1337100"/>
                  <a:pt x="771273" y="1347389"/>
                  <a:pt x="764771" y="1354974"/>
                </a:cubicBezTo>
                <a:cubicBezTo>
                  <a:pt x="754570" y="1366875"/>
                  <a:pt x="742604" y="1377141"/>
                  <a:pt x="731520" y="1388225"/>
                </a:cubicBezTo>
                <a:lnTo>
                  <a:pt x="714895" y="1404851"/>
                </a:lnTo>
                <a:cubicBezTo>
                  <a:pt x="709353" y="1410393"/>
                  <a:pt x="702616" y="1414955"/>
                  <a:pt x="698269" y="1421476"/>
                </a:cubicBezTo>
                <a:cubicBezTo>
                  <a:pt x="692727" y="1429789"/>
                  <a:pt x="688708" y="1439350"/>
                  <a:pt x="681644" y="1446414"/>
                </a:cubicBezTo>
                <a:cubicBezTo>
                  <a:pt x="674580" y="1453479"/>
                  <a:pt x="664507" y="1456799"/>
                  <a:pt x="656706" y="1463040"/>
                </a:cubicBezTo>
                <a:cubicBezTo>
                  <a:pt x="650586" y="1467936"/>
                  <a:pt x="645622" y="1474123"/>
                  <a:pt x="640080" y="1479665"/>
                </a:cubicBezTo>
                <a:lnTo>
                  <a:pt x="615142" y="1554480"/>
                </a:lnTo>
                <a:cubicBezTo>
                  <a:pt x="612371" y="1562793"/>
                  <a:pt x="611690" y="1572127"/>
                  <a:pt x="606829" y="1579418"/>
                </a:cubicBezTo>
                <a:lnTo>
                  <a:pt x="573578" y="1629294"/>
                </a:lnTo>
                <a:cubicBezTo>
                  <a:pt x="561016" y="1679546"/>
                  <a:pt x="568878" y="1651708"/>
                  <a:pt x="548640" y="1712422"/>
                </a:cubicBezTo>
                <a:cubicBezTo>
                  <a:pt x="545869" y="1720735"/>
                  <a:pt x="545187" y="1730069"/>
                  <a:pt x="540327" y="1737360"/>
                </a:cubicBezTo>
                <a:cubicBezTo>
                  <a:pt x="534785" y="1745673"/>
                  <a:pt x="527760" y="1753169"/>
                  <a:pt x="523702" y="1762298"/>
                </a:cubicBezTo>
                <a:cubicBezTo>
                  <a:pt x="516584" y="1778312"/>
                  <a:pt x="512618" y="1795549"/>
                  <a:pt x="507076" y="1812174"/>
                </a:cubicBezTo>
                <a:lnTo>
                  <a:pt x="498764" y="1837112"/>
                </a:lnTo>
                <a:cubicBezTo>
                  <a:pt x="495993" y="1845425"/>
                  <a:pt x="492576" y="1853550"/>
                  <a:pt x="490451" y="1862051"/>
                </a:cubicBezTo>
                <a:lnTo>
                  <a:pt x="482138" y="1895302"/>
                </a:lnTo>
                <a:cubicBezTo>
                  <a:pt x="481432" y="1900949"/>
                  <a:pt x="472545" y="2042694"/>
                  <a:pt x="448887" y="2078182"/>
                </a:cubicBezTo>
                <a:cubicBezTo>
                  <a:pt x="443345" y="2086495"/>
                  <a:pt x="436730" y="2094184"/>
                  <a:pt x="432262" y="2103120"/>
                </a:cubicBezTo>
                <a:cubicBezTo>
                  <a:pt x="428343" y="2110957"/>
                  <a:pt x="428810" y="2120767"/>
                  <a:pt x="423949" y="2128058"/>
                </a:cubicBezTo>
                <a:cubicBezTo>
                  <a:pt x="417428" y="2137839"/>
                  <a:pt x="406537" y="2143965"/>
                  <a:pt x="399011" y="2152996"/>
                </a:cubicBezTo>
                <a:cubicBezTo>
                  <a:pt x="392615" y="2160671"/>
                  <a:pt x="388627" y="2170133"/>
                  <a:pt x="382386" y="2177934"/>
                </a:cubicBezTo>
                <a:cubicBezTo>
                  <a:pt x="377490" y="2184054"/>
                  <a:pt x="370656" y="2188440"/>
                  <a:pt x="365760" y="2194560"/>
                </a:cubicBezTo>
                <a:cubicBezTo>
                  <a:pt x="359519" y="2202361"/>
                  <a:pt x="356199" y="2212434"/>
                  <a:pt x="349135" y="2219498"/>
                </a:cubicBezTo>
                <a:cubicBezTo>
                  <a:pt x="342070" y="2226562"/>
                  <a:pt x="331998" y="2229882"/>
                  <a:pt x="324196" y="2236123"/>
                </a:cubicBezTo>
                <a:cubicBezTo>
                  <a:pt x="318076" y="2241019"/>
                  <a:pt x="313592" y="2247732"/>
                  <a:pt x="307571" y="2252749"/>
                </a:cubicBezTo>
                <a:cubicBezTo>
                  <a:pt x="296928" y="2261619"/>
                  <a:pt x="285670" y="2269742"/>
                  <a:pt x="274320" y="2277687"/>
                </a:cubicBezTo>
                <a:cubicBezTo>
                  <a:pt x="257951" y="2289145"/>
                  <a:pt x="241069" y="2299854"/>
                  <a:pt x="224444" y="2310938"/>
                </a:cubicBezTo>
                <a:cubicBezTo>
                  <a:pt x="216131" y="2316480"/>
                  <a:pt x="206570" y="2320499"/>
                  <a:pt x="199506" y="2327563"/>
                </a:cubicBezTo>
                <a:cubicBezTo>
                  <a:pt x="175816" y="2351253"/>
                  <a:pt x="189401" y="2339842"/>
                  <a:pt x="157942" y="2360814"/>
                </a:cubicBezTo>
                <a:cubicBezTo>
                  <a:pt x="137319" y="2422680"/>
                  <a:pt x="168978" y="2340098"/>
                  <a:pt x="116378" y="2419003"/>
                </a:cubicBezTo>
                <a:cubicBezTo>
                  <a:pt x="104032" y="2437524"/>
                  <a:pt x="100051" y="2447028"/>
                  <a:pt x="83127" y="2460567"/>
                </a:cubicBezTo>
                <a:cubicBezTo>
                  <a:pt x="75326" y="2466808"/>
                  <a:pt x="65774" y="2470690"/>
                  <a:pt x="58189" y="2477192"/>
                </a:cubicBezTo>
                <a:cubicBezTo>
                  <a:pt x="46288" y="2487393"/>
                  <a:pt x="36022" y="2499359"/>
                  <a:pt x="24938" y="2510443"/>
                </a:cubicBezTo>
                <a:cubicBezTo>
                  <a:pt x="3933" y="2531449"/>
                  <a:pt x="11817" y="2520060"/>
                  <a:pt x="0" y="2543694"/>
                </a:cubicBezTo>
              </a:path>
            </a:pathLst>
          </a:cu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540327" y="4488873"/>
            <a:ext cx="4031673" cy="2385752"/>
          </a:xfrm>
          <a:custGeom>
            <a:avLst/>
            <a:gdLst>
              <a:gd name="connsiteX0" fmla="*/ 4031673 w 4031673"/>
              <a:gd name="connsiteY0" fmla="*/ 0 h 2385752"/>
              <a:gd name="connsiteX1" fmla="*/ 3990109 w 4031673"/>
              <a:gd name="connsiteY1" fmla="*/ 8312 h 2385752"/>
              <a:gd name="connsiteX2" fmla="*/ 3931920 w 4031673"/>
              <a:gd name="connsiteY2" fmla="*/ 16625 h 2385752"/>
              <a:gd name="connsiteX3" fmla="*/ 3898669 w 4031673"/>
              <a:gd name="connsiteY3" fmla="*/ 24938 h 2385752"/>
              <a:gd name="connsiteX4" fmla="*/ 3857106 w 4031673"/>
              <a:gd name="connsiteY4" fmla="*/ 33251 h 2385752"/>
              <a:gd name="connsiteX5" fmla="*/ 3499658 w 4031673"/>
              <a:gd name="connsiteY5" fmla="*/ 24938 h 2385752"/>
              <a:gd name="connsiteX6" fmla="*/ 3391593 w 4031673"/>
              <a:gd name="connsiteY6" fmla="*/ 16625 h 2385752"/>
              <a:gd name="connsiteX7" fmla="*/ 2926080 w 4031673"/>
              <a:gd name="connsiteY7" fmla="*/ 33251 h 2385752"/>
              <a:gd name="connsiteX8" fmla="*/ 2842953 w 4031673"/>
              <a:gd name="connsiteY8" fmla="*/ 41563 h 2385752"/>
              <a:gd name="connsiteX9" fmla="*/ 2818015 w 4031673"/>
              <a:gd name="connsiteY9" fmla="*/ 49876 h 2385752"/>
              <a:gd name="connsiteX10" fmla="*/ 2743200 w 4031673"/>
              <a:gd name="connsiteY10" fmla="*/ 58189 h 2385752"/>
              <a:gd name="connsiteX11" fmla="*/ 2676698 w 4031673"/>
              <a:gd name="connsiteY11" fmla="*/ 74814 h 2385752"/>
              <a:gd name="connsiteX12" fmla="*/ 2635135 w 4031673"/>
              <a:gd name="connsiteY12" fmla="*/ 83127 h 2385752"/>
              <a:gd name="connsiteX13" fmla="*/ 2552008 w 4031673"/>
              <a:gd name="connsiteY13" fmla="*/ 116378 h 2385752"/>
              <a:gd name="connsiteX14" fmla="*/ 2502131 w 4031673"/>
              <a:gd name="connsiteY14" fmla="*/ 133003 h 2385752"/>
              <a:gd name="connsiteX15" fmla="*/ 2477193 w 4031673"/>
              <a:gd name="connsiteY15" fmla="*/ 149629 h 2385752"/>
              <a:gd name="connsiteX16" fmla="*/ 2443942 w 4031673"/>
              <a:gd name="connsiteY16" fmla="*/ 157942 h 2385752"/>
              <a:gd name="connsiteX17" fmla="*/ 2394066 w 4031673"/>
              <a:gd name="connsiteY17" fmla="*/ 174567 h 2385752"/>
              <a:gd name="connsiteX18" fmla="*/ 2369128 w 4031673"/>
              <a:gd name="connsiteY18" fmla="*/ 182880 h 2385752"/>
              <a:gd name="connsiteX19" fmla="*/ 2352502 w 4031673"/>
              <a:gd name="connsiteY19" fmla="*/ 199505 h 2385752"/>
              <a:gd name="connsiteX20" fmla="*/ 2319251 w 4031673"/>
              <a:gd name="connsiteY20" fmla="*/ 207818 h 2385752"/>
              <a:gd name="connsiteX21" fmla="*/ 2294313 w 4031673"/>
              <a:gd name="connsiteY21" fmla="*/ 216131 h 2385752"/>
              <a:gd name="connsiteX22" fmla="*/ 2269375 w 4031673"/>
              <a:gd name="connsiteY22" fmla="*/ 232756 h 2385752"/>
              <a:gd name="connsiteX23" fmla="*/ 2244437 w 4031673"/>
              <a:gd name="connsiteY23" fmla="*/ 241069 h 2385752"/>
              <a:gd name="connsiteX24" fmla="*/ 2219498 w 4031673"/>
              <a:gd name="connsiteY24" fmla="*/ 257694 h 2385752"/>
              <a:gd name="connsiteX25" fmla="*/ 2194560 w 4031673"/>
              <a:gd name="connsiteY25" fmla="*/ 266007 h 2385752"/>
              <a:gd name="connsiteX26" fmla="*/ 2161309 w 4031673"/>
              <a:gd name="connsiteY26" fmla="*/ 282632 h 2385752"/>
              <a:gd name="connsiteX27" fmla="*/ 2119746 w 4031673"/>
              <a:gd name="connsiteY27" fmla="*/ 307571 h 2385752"/>
              <a:gd name="connsiteX28" fmla="*/ 2061557 w 4031673"/>
              <a:gd name="connsiteY28" fmla="*/ 349134 h 2385752"/>
              <a:gd name="connsiteX29" fmla="*/ 2019993 w 4031673"/>
              <a:gd name="connsiteY29" fmla="*/ 382385 h 2385752"/>
              <a:gd name="connsiteX30" fmla="*/ 1986742 w 4031673"/>
              <a:gd name="connsiteY30" fmla="*/ 415636 h 2385752"/>
              <a:gd name="connsiteX31" fmla="*/ 1970117 w 4031673"/>
              <a:gd name="connsiteY31" fmla="*/ 432262 h 2385752"/>
              <a:gd name="connsiteX32" fmla="*/ 1945178 w 4031673"/>
              <a:gd name="connsiteY32" fmla="*/ 440574 h 2385752"/>
              <a:gd name="connsiteX33" fmla="*/ 1878677 w 4031673"/>
              <a:gd name="connsiteY33" fmla="*/ 490451 h 2385752"/>
              <a:gd name="connsiteX34" fmla="*/ 1837113 w 4031673"/>
              <a:gd name="connsiteY34" fmla="*/ 523702 h 2385752"/>
              <a:gd name="connsiteX35" fmla="*/ 1812175 w 4031673"/>
              <a:gd name="connsiteY35" fmla="*/ 532014 h 2385752"/>
              <a:gd name="connsiteX36" fmla="*/ 1770611 w 4031673"/>
              <a:gd name="connsiteY36" fmla="*/ 565265 h 2385752"/>
              <a:gd name="connsiteX37" fmla="*/ 1753986 w 4031673"/>
              <a:gd name="connsiteY37" fmla="*/ 581891 h 2385752"/>
              <a:gd name="connsiteX38" fmla="*/ 1729048 w 4031673"/>
              <a:gd name="connsiteY38" fmla="*/ 590203 h 2385752"/>
              <a:gd name="connsiteX39" fmla="*/ 1687484 w 4031673"/>
              <a:gd name="connsiteY39" fmla="*/ 623454 h 2385752"/>
              <a:gd name="connsiteX40" fmla="*/ 1670858 w 4031673"/>
              <a:gd name="connsiteY40" fmla="*/ 640080 h 2385752"/>
              <a:gd name="connsiteX41" fmla="*/ 1620982 w 4031673"/>
              <a:gd name="connsiteY41" fmla="*/ 673331 h 2385752"/>
              <a:gd name="connsiteX42" fmla="*/ 1596044 w 4031673"/>
              <a:gd name="connsiteY42" fmla="*/ 689956 h 2385752"/>
              <a:gd name="connsiteX43" fmla="*/ 1571106 w 4031673"/>
              <a:gd name="connsiteY43" fmla="*/ 698269 h 2385752"/>
              <a:gd name="connsiteX44" fmla="*/ 1554480 w 4031673"/>
              <a:gd name="connsiteY44" fmla="*/ 714894 h 2385752"/>
              <a:gd name="connsiteX45" fmla="*/ 1529542 w 4031673"/>
              <a:gd name="connsiteY45" fmla="*/ 723207 h 2385752"/>
              <a:gd name="connsiteX46" fmla="*/ 1496291 w 4031673"/>
              <a:gd name="connsiteY46" fmla="*/ 739832 h 2385752"/>
              <a:gd name="connsiteX47" fmla="*/ 1454728 w 4031673"/>
              <a:gd name="connsiteY47" fmla="*/ 773083 h 2385752"/>
              <a:gd name="connsiteX48" fmla="*/ 1404851 w 4031673"/>
              <a:gd name="connsiteY48" fmla="*/ 789709 h 2385752"/>
              <a:gd name="connsiteX49" fmla="*/ 1379913 w 4031673"/>
              <a:gd name="connsiteY49" fmla="*/ 806334 h 2385752"/>
              <a:gd name="connsiteX50" fmla="*/ 1338349 w 4031673"/>
              <a:gd name="connsiteY50" fmla="*/ 839585 h 2385752"/>
              <a:gd name="connsiteX51" fmla="*/ 1313411 w 4031673"/>
              <a:gd name="connsiteY51" fmla="*/ 847898 h 2385752"/>
              <a:gd name="connsiteX52" fmla="*/ 1238597 w 4031673"/>
              <a:gd name="connsiteY52" fmla="*/ 889462 h 2385752"/>
              <a:gd name="connsiteX53" fmla="*/ 1197033 w 4031673"/>
              <a:gd name="connsiteY53" fmla="*/ 922712 h 2385752"/>
              <a:gd name="connsiteX54" fmla="*/ 1163782 w 4031673"/>
              <a:gd name="connsiteY54" fmla="*/ 931025 h 2385752"/>
              <a:gd name="connsiteX55" fmla="*/ 1113906 w 4031673"/>
              <a:gd name="connsiteY55" fmla="*/ 955963 h 2385752"/>
              <a:gd name="connsiteX56" fmla="*/ 1097280 w 4031673"/>
              <a:gd name="connsiteY56" fmla="*/ 972589 h 2385752"/>
              <a:gd name="connsiteX57" fmla="*/ 1047404 w 4031673"/>
              <a:gd name="connsiteY57" fmla="*/ 1005840 h 2385752"/>
              <a:gd name="connsiteX58" fmla="*/ 989215 w 4031673"/>
              <a:gd name="connsiteY58" fmla="*/ 1047403 h 2385752"/>
              <a:gd name="connsiteX59" fmla="*/ 914400 w 4031673"/>
              <a:gd name="connsiteY59" fmla="*/ 1113905 h 2385752"/>
              <a:gd name="connsiteX60" fmla="*/ 889462 w 4031673"/>
              <a:gd name="connsiteY60" fmla="*/ 1138843 h 2385752"/>
              <a:gd name="connsiteX61" fmla="*/ 864524 w 4031673"/>
              <a:gd name="connsiteY61" fmla="*/ 1155469 h 2385752"/>
              <a:gd name="connsiteX62" fmla="*/ 847898 w 4031673"/>
              <a:gd name="connsiteY62" fmla="*/ 1172094 h 2385752"/>
              <a:gd name="connsiteX63" fmla="*/ 798022 w 4031673"/>
              <a:gd name="connsiteY63" fmla="*/ 1205345 h 2385752"/>
              <a:gd name="connsiteX64" fmla="*/ 756458 w 4031673"/>
              <a:gd name="connsiteY64" fmla="*/ 1246909 h 2385752"/>
              <a:gd name="connsiteX65" fmla="*/ 714895 w 4031673"/>
              <a:gd name="connsiteY65" fmla="*/ 1296785 h 2385752"/>
              <a:gd name="connsiteX66" fmla="*/ 706582 w 4031673"/>
              <a:gd name="connsiteY66" fmla="*/ 1321723 h 2385752"/>
              <a:gd name="connsiteX67" fmla="*/ 673331 w 4031673"/>
              <a:gd name="connsiteY67" fmla="*/ 1354974 h 2385752"/>
              <a:gd name="connsiteX68" fmla="*/ 623455 w 4031673"/>
              <a:gd name="connsiteY68" fmla="*/ 1404851 h 2385752"/>
              <a:gd name="connsiteX69" fmla="*/ 590204 w 4031673"/>
              <a:gd name="connsiteY69" fmla="*/ 1438102 h 2385752"/>
              <a:gd name="connsiteX70" fmla="*/ 573578 w 4031673"/>
              <a:gd name="connsiteY70" fmla="*/ 1454727 h 2385752"/>
              <a:gd name="connsiteX71" fmla="*/ 556953 w 4031673"/>
              <a:gd name="connsiteY71" fmla="*/ 1504603 h 2385752"/>
              <a:gd name="connsiteX72" fmla="*/ 540328 w 4031673"/>
              <a:gd name="connsiteY72" fmla="*/ 1529542 h 2385752"/>
              <a:gd name="connsiteX73" fmla="*/ 532015 w 4031673"/>
              <a:gd name="connsiteY73" fmla="*/ 1554480 h 2385752"/>
              <a:gd name="connsiteX74" fmla="*/ 498764 w 4031673"/>
              <a:gd name="connsiteY74" fmla="*/ 1587731 h 2385752"/>
              <a:gd name="connsiteX75" fmla="*/ 465513 w 4031673"/>
              <a:gd name="connsiteY75" fmla="*/ 1637607 h 2385752"/>
              <a:gd name="connsiteX76" fmla="*/ 440575 w 4031673"/>
              <a:gd name="connsiteY76" fmla="*/ 1679171 h 2385752"/>
              <a:gd name="connsiteX77" fmla="*/ 423949 w 4031673"/>
              <a:gd name="connsiteY77" fmla="*/ 1729047 h 2385752"/>
              <a:gd name="connsiteX78" fmla="*/ 382386 w 4031673"/>
              <a:gd name="connsiteY78" fmla="*/ 1778923 h 2385752"/>
              <a:gd name="connsiteX79" fmla="*/ 374073 w 4031673"/>
              <a:gd name="connsiteY79" fmla="*/ 1812174 h 2385752"/>
              <a:gd name="connsiteX80" fmla="*/ 340822 w 4031673"/>
              <a:gd name="connsiteY80" fmla="*/ 1853738 h 2385752"/>
              <a:gd name="connsiteX81" fmla="*/ 315884 w 4031673"/>
              <a:gd name="connsiteY81" fmla="*/ 1895302 h 2385752"/>
              <a:gd name="connsiteX82" fmla="*/ 307571 w 4031673"/>
              <a:gd name="connsiteY82" fmla="*/ 1920240 h 2385752"/>
              <a:gd name="connsiteX83" fmla="*/ 282633 w 4031673"/>
              <a:gd name="connsiteY83" fmla="*/ 1945178 h 2385752"/>
              <a:gd name="connsiteX84" fmla="*/ 257695 w 4031673"/>
              <a:gd name="connsiteY84" fmla="*/ 1995054 h 2385752"/>
              <a:gd name="connsiteX85" fmla="*/ 241069 w 4031673"/>
              <a:gd name="connsiteY85" fmla="*/ 2011680 h 2385752"/>
              <a:gd name="connsiteX86" fmla="*/ 232757 w 4031673"/>
              <a:gd name="connsiteY86" fmla="*/ 2036618 h 2385752"/>
              <a:gd name="connsiteX87" fmla="*/ 216131 w 4031673"/>
              <a:gd name="connsiteY87" fmla="*/ 2053243 h 2385752"/>
              <a:gd name="connsiteX88" fmla="*/ 199506 w 4031673"/>
              <a:gd name="connsiteY88" fmla="*/ 2078182 h 2385752"/>
              <a:gd name="connsiteX89" fmla="*/ 191193 w 4031673"/>
              <a:gd name="connsiteY89" fmla="*/ 2103120 h 2385752"/>
              <a:gd name="connsiteX90" fmla="*/ 157942 w 4031673"/>
              <a:gd name="connsiteY90" fmla="*/ 2144683 h 2385752"/>
              <a:gd name="connsiteX91" fmla="*/ 133004 w 4031673"/>
              <a:gd name="connsiteY91" fmla="*/ 2202872 h 2385752"/>
              <a:gd name="connsiteX92" fmla="*/ 83128 w 4031673"/>
              <a:gd name="connsiteY92" fmla="*/ 2269374 h 2385752"/>
              <a:gd name="connsiteX93" fmla="*/ 58189 w 4031673"/>
              <a:gd name="connsiteY93" fmla="*/ 2310938 h 2385752"/>
              <a:gd name="connsiteX94" fmla="*/ 33251 w 4031673"/>
              <a:gd name="connsiteY94" fmla="*/ 2352502 h 2385752"/>
              <a:gd name="connsiteX95" fmla="*/ 0 w 4031673"/>
              <a:gd name="connsiteY95" fmla="*/ 2385752 h 23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031673" h="2385752">
                <a:moveTo>
                  <a:pt x="4031673" y="0"/>
                </a:moveTo>
                <a:cubicBezTo>
                  <a:pt x="4017818" y="2771"/>
                  <a:pt x="4004046" y="5989"/>
                  <a:pt x="3990109" y="8312"/>
                </a:cubicBezTo>
                <a:cubicBezTo>
                  <a:pt x="3970782" y="11533"/>
                  <a:pt x="3951197" y="13120"/>
                  <a:pt x="3931920" y="16625"/>
                </a:cubicBezTo>
                <a:cubicBezTo>
                  <a:pt x="3920679" y="18669"/>
                  <a:pt x="3909822" y="22460"/>
                  <a:pt x="3898669" y="24938"/>
                </a:cubicBezTo>
                <a:cubicBezTo>
                  <a:pt x="3884877" y="28003"/>
                  <a:pt x="3870960" y="30480"/>
                  <a:pt x="3857106" y="33251"/>
                </a:cubicBezTo>
                <a:lnTo>
                  <a:pt x="3499658" y="24938"/>
                </a:lnTo>
                <a:cubicBezTo>
                  <a:pt x="3463553" y="23648"/>
                  <a:pt x="3427721" y="16625"/>
                  <a:pt x="3391593" y="16625"/>
                </a:cubicBezTo>
                <a:cubicBezTo>
                  <a:pt x="3270312" y="16625"/>
                  <a:pt x="3059156" y="27202"/>
                  <a:pt x="2926080" y="33251"/>
                </a:cubicBezTo>
                <a:cubicBezTo>
                  <a:pt x="2898371" y="36022"/>
                  <a:pt x="2870476" y="37329"/>
                  <a:pt x="2842953" y="41563"/>
                </a:cubicBezTo>
                <a:cubicBezTo>
                  <a:pt x="2834293" y="42895"/>
                  <a:pt x="2826658" y="48435"/>
                  <a:pt x="2818015" y="49876"/>
                </a:cubicBezTo>
                <a:cubicBezTo>
                  <a:pt x="2793265" y="54001"/>
                  <a:pt x="2768040" y="54640"/>
                  <a:pt x="2743200" y="58189"/>
                </a:cubicBezTo>
                <a:cubicBezTo>
                  <a:pt x="2671727" y="68400"/>
                  <a:pt x="2728262" y="61923"/>
                  <a:pt x="2676698" y="74814"/>
                </a:cubicBezTo>
                <a:cubicBezTo>
                  <a:pt x="2662991" y="78241"/>
                  <a:pt x="2648766" y="79410"/>
                  <a:pt x="2635135" y="83127"/>
                </a:cubicBezTo>
                <a:cubicBezTo>
                  <a:pt x="2548467" y="106764"/>
                  <a:pt x="2618635" y="89727"/>
                  <a:pt x="2552008" y="116378"/>
                </a:cubicBezTo>
                <a:cubicBezTo>
                  <a:pt x="2535737" y="122887"/>
                  <a:pt x="2502131" y="133003"/>
                  <a:pt x="2502131" y="133003"/>
                </a:cubicBezTo>
                <a:cubicBezTo>
                  <a:pt x="2493818" y="138545"/>
                  <a:pt x="2486376" y="145693"/>
                  <a:pt x="2477193" y="149629"/>
                </a:cubicBezTo>
                <a:cubicBezTo>
                  <a:pt x="2466692" y="154130"/>
                  <a:pt x="2454885" y="154659"/>
                  <a:pt x="2443942" y="157942"/>
                </a:cubicBezTo>
                <a:cubicBezTo>
                  <a:pt x="2427156" y="162978"/>
                  <a:pt x="2410691" y="169025"/>
                  <a:pt x="2394066" y="174567"/>
                </a:cubicBezTo>
                <a:lnTo>
                  <a:pt x="2369128" y="182880"/>
                </a:lnTo>
                <a:cubicBezTo>
                  <a:pt x="2363586" y="188422"/>
                  <a:pt x="2359512" y="196000"/>
                  <a:pt x="2352502" y="199505"/>
                </a:cubicBezTo>
                <a:cubicBezTo>
                  <a:pt x="2342283" y="204614"/>
                  <a:pt x="2330236" y="204679"/>
                  <a:pt x="2319251" y="207818"/>
                </a:cubicBezTo>
                <a:cubicBezTo>
                  <a:pt x="2310826" y="210225"/>
                  <a:pt x="2302150" y="212212"/>
                  <a:pt x="2294313" y="216131"/>
                </a:cubicBezTo>
                <a:cubicBezTo>
                  <a:pt x="2285377" y="220599"/>
                  <a:pt x="2278311" y="228288"/>
                  <a:pt x="2269375" y="232756"/>
                </a:cubicBezTo>
                <a:cubicBezTo>
                  <a:pt x="2261538" y="236675"/>
                  <a:pt x="2252274" y="237150"/>
                  <a:pt x="2244437" y="241069"/>
                </a:cubicBezTo>
                <a:cubicBezTo>
                  <a:pt x="2235501" y="245537"/>
                  <a:pt x="2228434" y="253226"/>
                  <a:pt x="2219498" y="257694"/>
                </a:cubicBezTo>
                <a:cubicBezTo>
                  <a:pt x="2211661" y="261613"/>
                  <a:pt x="2202614" y="262555"/>
                  <a:pt x="2194560" y="266007"/>
                </a:cubicBezTo>
                <a:cubicBezTo>
                  <a:pt x="2183170" y="270888"/>
                  <a:pt x="2172393" y="277090"/>
                  <a:pt x="2161309" y="282632"/>
                </a:cubicBezTo>
                <a:cubicBezTo>
                  <a:pt x="2099889" y="344056"/>
                  <a:pt x="2195275" y="253621"/>
                  <a:pt x="2119746" y="307571"/>
                </a:cubicBezTo>
                <a:cubicBezTo>
                  <a:pt x="2050717" y="356878"/>
                  <a:pt x="2117902" y="330354"/>
                  <a:pt x="2061557" y="349134"/>
                </a:cubicBezTo>
                <a:cubicBezTo>
                  <a:pt x="2021043" y="409902"/>
                  <a:pt x="2071097" y="345882"/>
                  <a:pt x="2019993" y="382385"/>
                </a:cubicBezTo>
                <a:cubicBezTo>
                  <a:pt x="2007238" y="391496"/>
                  <a:pt x="1997826" y="404552"/>
                  <a:pt x="1986742" y="415636"/>
                </a:cubicBezTo>
                <a:cubicBezTo>
                  <a:pt x="1981200" y="421178"/>
                  <a:pt x="1977552" y="429784"/>
                  <a:pt x="1970117" y="432262"/>
                </a:cubicBezTo>
                <a:lnTo>
                  <a:pt x="1945178" y="440574"/>
                </a:lnTo>
                <a:cubicBezTo>
                  <a:pt x="1897419" y="488334"/>
                  <a:pt x="1922203" y="475942"/>
                  <a:pt x="1878677" y="490451"/>
                </a:cubicBezTo>
                <a:cubicBezTo>
                  <a:pt x="1863215" y="505912"/>
                  <a:pt x="1858083" y="513217"/>
                  <a:pt x="1837113" y="523702"/>
                </a:cubicBezTo>
                <a:cubicBezTo>
                  <a:pt x="1829276" y="527621"/>
                  <a:pt x="1820488" y="529243"/>
                  <a:pt x="1812175" y="532014"/>
                </a:cubicBezTo>
                <a:cubicBezTo>
                  <a:pt x="1772027" y="572162"/>
                  <a:pt x="1823049" y="523314"/>
                  <a:pt x="1770611" y="565265"/>
                </a:cubicBezTo>
                <a:cubicBezTo>
                  <a:pt x="1764491" y="570161"/>
                  <a:pt x="1760706" y="577859"/>
                  <a:pt x="1753986" y="581891"/>
                </a:cubicBezTo>
                <a:cubicBezTo>
                  <a:pt x="1746472" y="586399"/>
                  <a:pt x="1737361" y="587432"/>
                  <a:pt x="1729048" y="590203"/>
                </a:cubicBezTo>
                <a:cubicBezTo>
                  <a:pt x="1688904" y="630347"/>
                  <a:pt x="1739917" y="581508"/>
                  <a:pt x="1687484" y="623454"/>
                </a:cubicBezTo>
                <a:cubicBezTo>
                  <a:pt x="1681364" y="628350"/>
                  <a:pt x="1677128" y="635377"/>
                  <a:pt x="1670858" y="640080"/>
                </a:cubicBezTo>
                <a:cubicBezTo>
                  <a:pt x="1654873" y="652069"/>
                  <a:pt x="1637607" y="662247"/>
                  <a:pt x="1620982" y="673331"/>
                </a:cubicBezTo>
                <a:cubicBezTo>
                  <a:pt x="1612669" y="678873"/>
                  <a:pt x="1605522" y="686797"/>
                  <a:pt x="1596044" y="689956"/>
                </a:cubicBezTo>
                <a:lnTo>
                  <a:pt x="1571106" y="698269"/>
                </a:lnTo>
                <a:cubicBezTo>
                  <a:pt x="1565564" y="703811"/>
                  <a:pt x="1561200" y="710862"/>
                  <a:pt x="1554480" y="714894"/>
                </a:cubicBezTo>
                <a:cubicBezTo>
                  <a:pt x="1546966" y="719402"/>
                  <a:pt x="1537596" y="719755"/>
                  <a:pt x="1529542" y="723207"/>
                </a:cubicBezTo>
                <a:cubicBezTo>
                  <a:pt x="1518152" y="728088"/>
                  <a:pt x="1507375" y="734290"/>
                  <a:pt x="1496291" y="739832"/>
                </a:cubicBezTo>
                <a:cubicBezTo>
                  <a:pt x="1482472" y="753652"/>
                  <a:pt x="1473606" y="764693"/>
                  <a:pt x="1454728" y="773083"/>
                </a:cubicBezTo>
                <a:cubicBezTo>
                  <a:pt x="1438713" y="780201"/>
                  <a:pt x="1419433" y="779988"/>
                  <a:pt x="1404851" y="789709"/>
                </a:cubicBezTo>
                <a:cubicBezTo>
                  <a:pt x="1396538" y="795251"/>
                  <a:pt x="1387714" y="800093"/>
                  <a:pt x="1379913" y="806334"/>
                </a:cubicBezTo>
                <a:cubicBezTo>
                  <a:pt x="1354135" y="826956"/>
                  <a:pt x="1372471" y="822524"/>
                  <a:pt x="1338349" y="839585"/>
                </a:cubicBezTo>
                <a:cubicBezTo>
                  <a:pt x="1330512" y="843504"/>
                  <a:pt x="1321071" y="843643"/>
                  <a:pt x="1313411" y="847898"/>
                </a:cubicBezTo>
                <a:cubicBezTo>
                  <a:pt x="1227661" y="895538"/>
                  <a:pt x="1295025" y="870652"/>
                  <a:pt x="1238597" y="889462"/>
                </a:cubicBezTo>
                <a:cubicBezTo>
                  <a:pt x="1225190" y="902868"/>
                  <a:pt x="1215383" y="914848"/>
                  <a:pt x="1197033" y="922712"/>
                </a:cubicBezTo>
                <a:cubicBezTo>
                  <a:pt x="1186532" y="927212"/>
                  <a:pt x="1174866" y="928254"/>
                  <a:pt x="1163782" y="931025"/>
                </a:cubicBezTo>
                <a:cubicBezTo>
                  <a:pt x="1125067" y="969742"/>
                  <a:pt x="1175186" y="925324"/>
                  <a:pt x="1113906" y="955963"/>
                </a:cubicBezTo>
                <a:cubicBezTo>
                  <a:pt x="1106896" y="959468"/>
                  <a:pt x="1103550" y="967886"/>
                  <a:pt x="1097280" y="972589"/>
                </a:cubicBezTo>
                <a:cubicBezTo>
                  <a:pt x="1081295" y="984578"/>
                  <a:pt x="1061533" y="991711"/>
                  <a:pt x="1047404" y="1005840"/>
                </a:cubicBezTo>
                <a:cubicBezTo>
                  <a:pt x="1007957" y="1045287"/>
                  <a:pt x="1029023" y="1034135"/>
                  <a:pt x="989215" y="1047403"/>
                </a:cubicBezTo>
                <a:cubicBezTo>
                  <a:pt x="885961" y="1150657"/>
                  <a:pt x="1000020" y="1040517"/>
                  <a:pt x="914400" y="1113905"/>
                </a:cubicBezTo>
                <a:cubicBezTo>
                  <a:pt x="905474" y="1121556"/>
                  <a:pt x="898493" y="1131317"/>
                  <a:pt x="889462" y="1138843"/>
                </a:cubicBezTo>
                <a:cubicBezTo>
                  <a:pt x="881787" y="1145239"/>
                  <a:pt x="872325" y="1149228"/>
                  <a:pt x="864524" y="1155469"/>
                </a:cubicBezTo>
                <a:cubicBezTo>
                  <a:pt x="858404" y="1160365"/>
                  <a:pt x="854168" y="1167392"/>
                  <a:pt x="847898" y="1172094"/>
                </a:cubicBezTo>
                <a:cubicBezTo>
                  <a:pt x="831913" y="1184083"/>
                  <a:pt x="812151" y="1191216"/>
                  <a:pt x="798022" y="1205345"/>
                </a:cubicBezTo>
                <a:cubicBezTo>
                  <a:pt x="784167" y="1219200"/>
                  <a:pt x="767326" y="1230606"/>
                  <a:pt x="756458" y="1246909"/>
                </a:cubicBezTo>
                <a:cubicBezTo>
                  <a:pt x="733312" y="1281629"/>
                  <a:pt x="746897" y="1264783"/>
                  <a:pt x="714895" y="1296785"/>
                </a:cubicBezTo>
                <a:cubicBezTo>
                  <a:pt x="712124" y="1305098"/>
                  <a:pt x="711675" y="1314593"/>
                  <a:pt x="706582" y="1321723"/>
                </a:cubicBezTo>
                <a:cubicBezTo>
                  <a:pt x="697471" y="1334478"/>
                  <a:pt x="684415" y="1343890"/>
                  <a:pt x="673331" y="1354974"/>
                </a:cubicBezTo>
                <a:lnTo>
                  <a:pt x="623455" y="1404851"/>
                </a:lnTo>
                <a:lnTo>
                  <a:pt x="590204" y="1438102"/>
                </a:lnTo>
                <a:lnTo>
                  <a:pt x="573578" y="1454727"/>
                </a:lnTo>
                <a:cubicBezTo>
                  <a:pt x="568036" y="1471352"/>
                  <a:pt x="566673" y="1490021"/>
                  <a:pt x="556953" y="1504603"/>
                </a:cubicBezTo>
                <a:cubicBezTo>
                  <a:pt x="551411" y="1512916"/>
                  <a:pt x="544796" y="1520606"/>
                  <a:pt x="540328" y="1529542"/>
                </a:cubicBezTo>
                <a:cubicBezTo>
                  <a:pt x="536409" y="1537379"/>
                  <a:pt x="537108" y="1547350"/>
                  <a:pt x="532015" y="1554480"/>
                </a:cubicBezTo>
                <a:cubicBezTo>
                  <a:pt x="522904" y="1567235"/>
                  <a:pt x="498764" y="1587731"/>
                  <a:pt x="498764" y="1587731"/>
                </a:cubicBezTo>
                <a:cubicBezTo>
                  <a:pt x="478998" y="1647028"/>
                  <a:pt x="507025" y="1575339"/>
                  <a:pt x="465513" y="1637607"/>
                </a:cubicBezTo>
                <a:cubicBezTo>
                  <a:pt x="422345" y="1702359"/>
                  <a:pt x="492355" y="1627388"/>
                  <a:pt x="440575" y="1679171"/>
                </a:cubicBezTo>
                <a:cubicBezTo>
                  <a:pt x="435033" y="1695796"/>
                  <a:pt x="436341" y="1716655"/>
                  <a:pt x="423949" y="1729047"/>
                </a:cubicBezTo>
                <a:cubicBezTo>
                  <a:pt x="391947" y="1761049"/>
                  <a:pt x="405532" y="1744203"/>
                  <a:pt x="382386" y="1778923"/>
                </a:cubicBezTo>
                <a:cubicBezTo>
                  <a:pt x="379615" y="1790007"/>
                  <a:pt x="378573" y="1801673"/>
                  <a:pt x="374073" y="1812174"/>
                </a:cubicBezTo>
                <a:cubicBezTo>
                  <a:pt x="366208" y="1830526"/>
                  <a:pt x="354230" y="1840330"/>
                  <a:pt x="340822" y="1853738"/>
                </a:cubicBezTo>
                <a:cubicBezTo>
                  <a:pt x="317273" y="1924383"/>
                  <a:pt x="350116" y="1838248"/>
                  <a:pt x="315884" y="1895302"/>
                </a:cubicBezTo>
                <a:cubicBezTo>
                  <a:pt x="311376" y="1902816"/>
                  <a:pt x="312432" y="1912949"/>
                  <a:pt x="307571" y="1920240"/>
                </a:cubicBezTo>
                <a:cubicBezTo>
                  <a:pt x="301050" y="1930021"/>
                  <a:pt x="290159" y="1936147"/>
                  <a:pt x="282633" y="1945178"/>
                </a:cubicBezTo>
                <a:cubicBezTo>
                  <a:pt x="237588" y="1999233"/>
                  <a:pt x="289831" y="1941495"/>
                  <a:pt x="257695" y="1995054"/>
                </a:cubicBezTo>
                <a:cubicBezTo>
                  <a:pt x="253663" y="2001775"/>
                  <a:pt x="246611" y="2006138"/>
                  <a:pt x="241069" y="2011680"/>
                </a:cubicBezTo>
                <a:cubicBezTo>
                  <a:pt x="238298" y="2019993"/>
                  <a:pt x="237265" y="2029104"/>
                  <a:pt x="232757" y="2036618"/>
                </a:cubicBezTo>
                <a:cubicBezTo>
                  <a:pt x="228725" y="2043338"/>
                  <a:pt x="221027" y="2047123"/>
                  <a:pt x="216131" y="2053243"/>
                </a:cubicBezTo>
                <a:cubicBezTo>
                  <a:pt x="209890" y="2061045"/>
                  <a:pt x="203974" y="2069246"/>
                  <a:pt x="199506" y="2078182"/>
                </a:cubicBezTo>
                <a:cubicBezTo>
                  <a:pt x="195587" y="2086019"/>
                  <a:pt x="195112" y="2095283"/>
                  <a:pt x="191193" y="2103120"/>
                </a:cubicBezTo>
                <a:cubicBezTo>
                  <a:pt x="180706" y="2124095"/>
                  <a:pt x="173407" y="2129219"/>
                  <a:pt x="157942" y="2144683"/>
                </a:cubicBezTo>
                <a:cubicBezTo>
                  <a:pt x="150553" y="2166850"/>
                  <a:pt x="146700" y="2182329"/>
                  <a:pt x="133004" y="2202872"/>
                </a:cubicBezTo>
                <a:cubicBezTo>
                  <a:pt x="106744" y="2242261"/>
                  <a:pt x="109265" y="2190965"/>
                  <a:pt x="83128" y="2269374"/>
                </a:cubicBezTo>
                <a:cubicBezTo>
                  <a:pt x="72336" y="2301747"/>
                  <a:pt x="81011" y="2288116"/>
                  <a:pt x="58189" y="2310938"/>
                </a:cubicBezTo>
                <a:cubicBezTo>
                  <a:pt x="43754" y="2354246"/>
                  <a:pt x="59333" y="2319900"/>
                  <a:pt x="33251" y="2352502"/>
                </a:cubicBezTo>
                <a:cubicBezTo>
                  <a:pt x="6502" y="2385939"/>
                  <a:pt x="29709" y="2370899"/>
                  <a:pt x="0" y="2385752"/>
                </a:cubicBezTo>
              </a:path>
            </a:pathLst>
          </a:custGeom>
          <a:noFill/>
          <a:ln w="762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051280" y="180260"/>
            <a:ext cx="1481160" cy="4385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  <a:p>
            <a:r>
              <a:rPr lang="en-GB" sz="1050" b="1" dirty="0">
                <a:solidFill>
                  <a:schemeClr val="accent3">
                    <a:lumMod val="50000"/>
                  </a:schemeClr>
                </a:solidFill>
              </a:rPr>
              <a:t>the corrie lochan</a:t>
            </a:r>
          </a:p>
        </p:txBody>
      </p:sp>
    </p:spTree>
    <p:extLst>
      <p:ext uri="{BB962C8B-B14F-4D97-AF65-F5344CB8AC3E}">
        <p14:creationId xmlns:p14="http://schemas.microsoft.com/office/powerpoint/2010/main" val="382337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942 -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672"/>
            <a:ext cx="9144000" cy="43989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1529542" y="2169622"/>
            <a:ext cx="7157258" cy="573578"/>
          </a:xfrm>
          <a:custGeom>
            <a:avLst/>
            <a:gdLst>
              <a:gd name="connsiteX0" fmla="*/ 7157258 w 7157258"/>
              <a:gd name="connsiteY0" fmla="*/ 573578 h 573578"/>
              <a:gd name="connsiteX1" fmla="*/ 7115694 w 7157258"/>
              <a:gd name="connsiteY1" fmla="*/ 556953 h 573578"/>
              <a:gd name="connsiteX2" fmla="*/ 7057505 w 7157258"/>
              <a:gd name="connsiteY2" fmla="*/ 540327 h 573578"/>
              <a:gd name="connsiteX3" fmla="*/ 7032567 w 7157258"/>
              <a:gd name="connsiteY3" fmla="*/ 532014 h 573578"/>
              <a:gd name="connsiteX4" fmla="*/ 7007629 w 7157258"/>
              <a:gd name="connsiteY4" fmla="*/ 515389 h 573578"/>
              <a:gd name="connsiteX5" fmla="*/ 6957753 w 7157258"/>
              <a:gd name="connsiteY5" fmla="*/ 507076 h 573578"/>
              <a:gd name="connsiteX6" fmla="*/ 6932814 w 7157258"/>
              <a:gd name="connsiteY6" fmla="*/ 498763 h 573578"/>
              <a:gd name="connsiteX7" fmla="*/ 6907876 w 7157258"/>
              <a:gd name="connsiteY7" fmla="*/ 423949 h 573578"/>
              <a:gd name="connsiteX8" fmla="*/ 6899563 w 7157258"/>
              <a:gd name="connsiteY8" fmla="*/ 399011 h 573578"/>
              <a:gd name="connsiteX9" fmla="*/ 6891251 w 7157258"/>
              <a:gd name="connsiteY9" fmla="*/ 374073 h 573578"/>
              <a:gd name="connsiteX10" fmla="*/ 6874625 w 7157258"/>
              <a:gd name="connsiteY10" fmla="*/ 357447 h 573578"/>
              <a:gd name="connsiteX11" fmla="*/ 6849687 w 7157258"/>
              <a:gd name="connsiteY11" fmla="*/ 340822 h 573578"/>
              <a:gd name="connsiteX12" fmla="*/ 6799811 w 7157258"/>
              <a:gd name="connsiteY12" fmla="*/ 324196 h 573578"/>
              <a:gd name="connsiteX13" fmla="*/ 6783185 w 7157258"/>
              <a:gd name="connsiteY13" fmla="*/ 307571 h 573578"/>
              <a:gd name="connsiteX14" fmla="*/ 6733309 w 7157258"/>
              <a:gd name="connsiteY14" fmla="*/ 290945 h 573578"/>
              <a:gd name="connsiteX15" fmla="*/ 6683433 w 7157258"/>
              <a:gd name="connsiteY15" fmla="*/ 274320 h 573578"/>
              <a:gd name="connsiteX16" fmla="*/ 6658494 w 7157258"/>
              <a:gd name="connsiteY16" fmla="*/ 266007 h 573578"/>
              <a:gd name="connsiteX17" fmla="*/ 6633556 w 7157258"/>
              <a:gd name="connsiteY17" fmla="*/ 249382 h 573578"/>
              <a:gd name="connsiteX18" fmla="*/ 6567054 w 7157258"/>
              <a:gd name="connsiteY18" fmla="*/ 232756 h 573578"/>
              <a:gd name="connsiteX19" fmla="*/ 6517178 w 7157258"/>
              <a:gd name="connsiteY19" fmla="*/ 216131 h 573578"/>
              <a:gd name="connsiteX20" fmla="*/ 6350923 w 7157258"/>
              <a:gd name="connsiteY20" fmla="*/ 199505 h 573578"/>
              <a:gd name="connsiteX21" fmla="*/ 6267796 w 7157258"/>
              <a:gd name="connsiteY21" fmla="*/ 182880 h 573578"/>
              <a:gd name="connsiteX22" fmla="*/ 6201294 w 7157258"/>
              <a:gd name="connsiteY22" fmla="*/ 166254 h 573578"/>
              <a:gd name="connsiteX23" fmla="*/ 6143105 w 7157258"/>
              <a:gd name="connsiteY23" fmla="*/ 133003 h 573578"/>
              <a:gd name="connsiteX24" fmla="*/ 6118167 w 7157258"/>
              <a:gd name="connsiteY24" fmla="*/ 116378 h 573578"/>
              <a:gd name="connsiteX25" fmla="*/ 6093229 w 7157258"/>
              <a:gd name="connsiteY25" fmla="*/ 108065 h 573578"/>
              <a:gd name="connsiteX26" fmla="*/ 6076603 w 7157258"/>
              <a:gd name="connsiteY26" fmla="*/ 91440 h 573578"/>
              <a:gd name="connsiteX27" fmla="*/ 6026727 w 7157258"/>
              <a:gd name="connsiteY27" fmla="*/ 74814 h 573578"/>
              <a:gd name="connsiteX28" fmla="*/ 5976851 w 7157258"/>
              <a:gd name="connsiteY28" fmla="*/ 41563 h 573578"/>
              <a:gd name="connsiteX29" fmla="*/ 5960225 w 7157258"/>
              <a:gd name="connsiteY29" fmla="*/ 24938 h 573578"/>
              <a:gd name="connsiteX30" fmla="*/ 5910349 w 7157258"/>
              <a:gd name="connsiteY30" fmla="*/ 8313 h 573578"/>
              <a:gd name="connsiteX31" fmla="*/ 5885411 w 7157258"/>
              <a:gd name="connsiteY31" fmla="*/ 0 h 573578"/>
              <a:gd name="connsiteX32" fmla="*/ 5303520 w 7157258"/>
              <a:gd name="connsiteY32" fmla="*/ 8313 h 573578"/>
              <a:gd name="connsiteX33" fmla="*/ 5237018 w 7157258"/>
              <a:gd name="connsiteY33" fmla="*/ 16625 h 573578"/>
              <a:gd name="connsiteX34" fmla="*/ 5145578 w 7157258"/>
              <a:gd name="connsiteY34" fmla="*/ 33251 h 573578"/>
              <a:gd name="connsiteX35" fmla="*/ 5020887 w 7157258"/>
              <a:gd name="connsiteY35" fmla="*/ 49876 h 573578"/>
              <a:gd name="connsiteX36" fmla="*/ 4995949 w 7157258"/>
              <a:gd name="connsiteY36" fmla="*/ 58189 h 573578"/>
              <a:gd name="connsiteX37" fmla="*/ 4904509 w 7157258"/>
              <a:gd name="connsiteY37" fmla="*/ 74814 h 573578"/>
              <a:gd name="connsiteX38" fmla="*/ 4779818 w 7157258"/>
              <a:gd name="connsiteY38" fmla="*/ 91440 h 573578"/>
              <a:gd name="connsiteX39" fmla="*/ 4314305 w 7157258"/>
              <a:gd name="connsiteY39" fmla="*/ 83127 h 573578"/>
              <a:gd name="connsiteX40" fmla="*/ 4281054 w 7157258"/>
              <a:gd name="connsiteY40" fmla="*/ 74814 h 573578"/>
              <a:gd name="connsiteX41" fmla="*/ 4039985 w 7157258"/>
              <a:gd name="connsiteY41" fmla="*/ 58189 h 573578"/>
              <a:gd name="connsiteX42" fmla="*/ 1579418 w 7157258"/>
              <a:gd name="connsiteY42" fmla="*/ 66502 h 573578"/>
              <a:gd name="connsiteX43" fmla="*/ 1463040 w 7157258"/>
              <a:gd name="connsiteY43" fmla="*/ 83127 h 573578"/>
              <a:gd name="connsiteX44" fmla="*/ 1205345 w 7157258"/>
              <a:gd name="connsiteY44" fmla="*/ 91440 h 573578"/>
              <a:gd name="connsiteX45" fmla="*/ 1047403 w 7157258"/>
              <a:gd name="connsiteY45" fmla="*/ 99753 h 573578"/>
              <a:gd name="connsiteX46" fmla="*/ 448887 w 7157258"/>
              <a:gd name="connsiteY46" fmla="*/ 108065 h 573578"/>
              <a:gd name="connsiteX47" fmla="*/ 382385 w 7157258"/>
              <a:gd name="connsiteY47" fmla="*/ 116378 h 573578"/>
              <a:gd name="connsiteX48" fmla="*/ 166254 w 7157258"/>
              <a:gd name="connsiteY48" fmla="*/ 133003 h 573578"/>
              <a:gd name="connsiteX49" fmla="*/ 0 w 7157258"/>
              <a:gd name="connsiteY49" fmla="*/ 141316 h 57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157258" h="573578">
                <a:moveTo>
                  <a:pt x="7157258" y="573578"/>
                </a:moveTo>
                <a:cubicBezTo>
                  <a:pt x="7143403" y="568036"/>
                  <a:pt x="7129850" y="561672"/>
                  <a:pt x="7115694" y="556953"/>
                </a:cubicBezTo>
                <a:cubicBezTo>
                  <a:pt x="7096557" y="550574"/>
                  <a:pt x="7076827" y="546124"/>
                  <a:pt x="7057505" y="540327"/>
                </a:cubicBezTo>
                <a:cubicBezTo>
                  <a:pt x="7049112" y="537809"/>
                  <a:pt x="7040404" y="535933"/>
                  <a:pt x="7032567" y="532014"/>
                </a:cubicBezTo>
                <a:cubicBezTo>
                  <a:pt x="7023631" y="527546"/>
                  <a:pt x="7017107" y="518548"/>
                  <a:pt x="7007629" y="515389"/>
                </a:cubicBezTo>
                <a:cubicBezTo>
                  <a:pt x="6991639" y="510059"/>
                  <a:pt x="6974206" y="510732"/>
                  <a:pt x="6957753" y="507076"/>
                </a:cubicBezTo>
                <a:cubicBezTo>
                  <a:pt x="6949199" y="505175"/>
                  <a:pt x="6941127" y="501534"/>
                  <a:pt x="6932814" y="498763"/>
                </a:cubicBezTo>
                <a:lnTo>
                  <a:pt x="6907876" y="423949"/>
                </a:lnTo>
                <a:lnTo>
                  <a:pt x="6899563" y="399011"/>
                </a:lnTo>
                <a:cubicBezTo>
                  <a:pt x="6896792" y="390698"/>
                  <a:pt x="6897447" y="380269"/>
                  <a:pt x="6891251" y="374073"/>
                </a:cubicBezTo>
                <a:cubicBezTo>
                  <a:pt x="6885709" y="368531"/>
                  <a:pt x="6880745" y="362343"/>
                  <a:pt x="6874625" y="357447"/>
                </a:cubicBezTo>
                <a:cubicBezTo>
                  <a:pt x="6866824" y="351206"/>
                  <a:pt x="6858816" y="344880"/>
                  <a:pt x="6849687" y="340822"/>
                </a:cubicBezTo>
                <a:cubicBezTo>
                  <a:pt x="6833673" y="333704"/>
                  <a:pt x="6799811" y="324196"/>
                  <a:pt x="6799811" y="324196"/>
                </a:cubicBezTo>
                <a:cubicBezTo>
                  <a:pt x="6794269" y="318654"/>
                  <a:pt x="6790195" y="311076"/>
                  <a:pt x="6783185" y="307571"/>
                </a:cubicBezTo>
                <a:cubicBezTo>
                  <a:pt x="6767510" y="299734"/>
                  <a:pt x="6749934" y="296487"/>
                  <a:pt x="6733309" y="290945"/>
                </a:cubicBezTo>
                <a:lnTo>
                  <a:pt x="6683433" y="274320"/>
                </a:lnTo>
                <a:cubicBezTo>
                  <a:pt x="6675120" y="271549"/>
                  <a:pt x="6665785" y="270868"/>
                  <a:pt x="6658494" y="266007"/>
                </a:cubicBezTo>
                <a:cubicBezTo>
                  <a:pt x="6650181" y="260465"/>
                  <a:pt x="6642945" y="252796"/>
                  <a:pt x="6633556" y="249382"/>
                </a:cubicBezTo>
                <a:cubicBezTo>
                  <a:pt x="6612082" y="241573"/>
                  <a:pt x="6588731" y="239982"/>
                  <a:pt x="6567054" y="232756"/>
                </a:cubicBezTo>
                <a:cubicBezTo>
                  <a:pt x="6550429" y="227214"/>
                  <a:pt x="6534567" y="218305"/>
                  <a:pt x="6517178" y="216131"/>
                </a:cubicBezTo>
                <a:cubicBezTo>
                  <a:pt x="6417567" y="203679"/>
                  <a:pt x="6472939" y="209673"/>
                  <a:pt x="6350923" y="199505"/>
                </a:cubicBezTo>
                <a:cubicBezTo>
                  <a:pt x="6303124" y="183573"/>
                  <a:pt x="6344214" y="195617"/>
                  <a:pt x="6267796" y="182880"/>
                </a:cubicBezTo>
                <a:cubicBezTo>
                  <a:pt x="6227673" y="176193"/>
                  <a:pt x="6233415" y="176961"/>
                  <a:pt x="6201294" y="166254"/>
                </a:cubicBezTo>
                <a:cubicBezTo>
                  <a:pt x="6153919" y="118879"/>
                  <a:pt x="6201715" y="158121"/>
                  <a:pt x="6143105" y="133003"/>
                </a:cubicBezTo>
                <a:cubicBezTo>
                  <a:pt x="6133922" y="129068"/>
                  <a:pt x="6127103" y="120846"/>
                  <a:pt x="6118167" y="116378"/>
                </a:cubicBezTo>
                <a:cubicBezTo>
                  <a:pt x="6110330" y="112459"/>
                  <a:pt x="6101542" y="110836"/>
                  <a:pt x="6093229" y="108065"/>
                </a:cubicBezTo>
                <a:cubicBezTo>
                  <a:pt x="6087687" y="102523"/>
                  <a:pt x="6083613" y="94945"/>
                  <a:pt x="6076603" y="91440"/>
                </a:cubicBezTo>
                <a:cubicBezTo>
                  <a:pt x="6060928" y="83603"/>
                  <a:pt x="6026727" y="74814"/>
                  <a:pt x="6026727" y="74814"/>
                </a:cubicBezTo>
                <a:cubicBezTo>
                  <a:pt x="5963316" y="11403"/>
                  <a:pt x="6036999" y="77651"/>
                  <a:pt x="5976851" y="41563"/>
                </a:cubicBezTo>
                <a:cubicBezTo>
                  <a:pt x="5970131" y="37531"/>
                  <a:pt x="5967235" y="28443"/>
                  <a:pt x="5960225" y="24938"/>
                </a:cubicBezTo>
                <a:cubicBezTo>
                  <a:pt x="5944550" y="17101"/>
                  <a:pt x="5926974" y="13855"/>
                  <a:pt x="5910349" y="8313"/>
                </a:cubicBezTo>
                <a:lnTo>
                  <a:pt x="5885411" y="0"/>
                </a:lnTo>
                <a:lnTo>
                  <a:pt x="5303520" y="8313"/>
                </a:lnTo>
                <a:cubicBezTo>
                  <a:pt x="5281188" y="8886"/>
                  <a:pt x="5259133" y="13466"/>
                  <a:pt x="5237018" y="16625"/>
                </a:cubicBezTo>
                <a:cubicBezTo>
                  <a:pt x="5139999" y="30485"/>
                  <a:pt x="5231506" y="18930"/>
                  <a:pt x="5145578" y="33251"/>
                </a:cubicBezTo>
                <a:cubicBezTo>
                  <a:pt x="5111186" y="38983"/>
                  <a:pt x="5054483" y="45676"/>
                  <a:pt x="5020887" y="49876"/>
                </a:cubicBezTo>
                <a:cubicBezTo>
                  <a:pt x="5012574" y="52647"/>
                  <a:pt x="5004450" y="56064"/>
                  <a:pt x="4995949" y="58189"/>
                </a:cubicBezTo>
                <a:cubicBezTo>
                  <a:pt x="4960275" y="67108"/>
                  <a:pt x="4941580" y="67400"/>
                  <a:pt x="4904509" y="74814"/>
                </a:cubicBezTo>
                <a:cubicBezTo>
                  <a:pt x="4812708" y="93174"/>
                  <a:pt x="4959943" y="75064"/>
                  <a:pt x="4779818" y="91440"/>
                </a:cubicBezTo>
                <a:lnTo>
                  <a:pt x="4314305" y="83127"/>
                </a:lnTo>
                <a:cubicBezTo>
                  <a:pt x="4302887" y="82746"/>
                  <a:pt x="4292401" y="76149"/>
                  <a:pt x="4281054" y="74814"/>
                </a:cubicBezTo>
                <a:cubicBezTo>
                  <a:pt x="4241227" y="70129"/>
                  <a:pt x="4070688" y="60108"/>
                  <a:pt x="4039985" y="58189"/>
                </a:cubicBezTo>
                <a:lnTo>
                  <a:pt x="1579418" y="66502"/>
                </a:lnTo>
                <a:cubicBezTo>
                  <a:pt x="1477672" y="67171"/>
                  <a:pt x="1548924" y="78484"/>
                  <a:pt x="1463040" y="83127"/>
                </a:cubicBezTo>
                <a:cubicBezTo>
                  <a:pt x="1377222" y="87766"/>
                  <a:pt x="1291219" y="88005"/>
                  <a:pt x="1205345" y="91440"/>
                </a:cubicBezTo>
                <a:cubicBezTo>
                  <a:pt x="1152667" y="93547"/>
                  <a:pt x="1100110" y="98595"/>
                  <a:pt x="1047403" y="99753"/>
                </a:cubicBezTo>
                <a:lnTo>
                  <a:pt x="448887" y="108065"/>
                </a:lnTo>
                <a:cubicBezTo>
                  <a:pt x="426720" y="110836"/>
                  <a:pt x="404614" y="114155"/>
                  <a:pt x="382385" y="116378"/>
                </a:cubicBezTo>
                <a:cubicBezTo>
                  <a:pt x="324645" y="122152"/>
                  <a:pt x="221768" y="129038"/>
                  <a:pt x="166254" y="133003"/>
                </a:cubicBezTo>
                <a:cubicBezTo>
                  <a:pt x="96628" y="156213"/>
                  <a:pt x="150078" y="141316"/>
                  <a:pt x="0" y="141316"/>
                </a:cubicBezTo>
              </a:path>
            </a:pathLst>
          </a:custGeom>
          <a:noFill/>
          <a:ln w="635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224789" y="1078512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Ben Alder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2931427"/>
            <a:ext cx="1473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Loch a’ Bhealaich </a:t>
            </a:r>
            <a:r>
              <a:rPr lang="en-GB" sz="9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Leamhain</a:t>
            </a:r>
            <a:endParaRPr lang="en-GB" sz="9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1105269"/>
            <a:ext cx="1116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Beinn a’ </a:t>
            </a:r>
            <a:r>
              <a:rPr lang="en-GB" sz="1000" dirty="0" err="1"/>
              <a:t>Chlachair</a:t>
            </a:r>
            <a:endParaRPr lang="en-GB" sz="1000" dirty="0"/>
          </a:p>
        </p:txBody>
      </p:sp>
      <p:sp>
        <p:nvSpPr>
          <p:cNvPr id="7" name="Freeform 6"/>
          <p:cNvSpPr/>
          <p:nvPr/>
        </p:nvSpPr>
        <p:spPr>
          <a:xfrm>
            <a:off x="4339244" y="1712422"/>
            <a:ext cx="2128334" cy="498763"/>
          </a:xfrm>
          <a:custGeom>
            <a:avLst/>
            <a:gdLst>
              <a:gd name="connsiteX0" fmla="*/ 0 w 2128334"/>
              <a:gd name="connsiteY0" fmla="*/ 498763 h 498763"/>
              <a:gd name="connsiteX1" fmla="*/ 41563 w 2128334"/>
              <a:gd name="connsiteY1" fmla="*/ 490451 h 498763"/>
              <a:gd name="connsiteX2" fmla="*/ 91440 w 2128334"/>
              <a:gd name="connsiteY2" fmla="*/ 473825 h 498763"/>
              <a:gd name="connsiteX3" fmla="*/ 124691 w 2128334"/>
              <a:gd name="connsiteY3" fmla="*/ 465513 h 498763"/>
              <a:gd name="connsiteX4" fmla="*/ 174567 w 2128334"/>
              <a:gd name="connsiteY4" fmla="*/ 448887 h 498763"/>
              <a:gd name="connsiteX5" fmla="*/ 249381 w 2128334"/>
              <a:gd name="connsiteY5" fmla="*/ 432262 h 498763"/>
              <a:gd name="connsiteX6" fmla="*/ 299258 w 2128334"/>
              <a:gd name="connsiteY6" fmla="*/ 423949 h 498763"/>
              <a:gd name="connsiteX7" fmla="*/ 498763 w 2128334"/>
              <a:gd name="connsiteY7" fmla="*/ 415636 h 498763"/>
              <a:gd name="connsiteX8" fmla="*/ 640080 w 2128334"/>
              <a:gd name="connsiteY8" fmla="*/ 399011 h 498763"/>
              <a:gd name="connsiteX9" fmla="*/ 673331 w 2128334"/>
              <a:gd name="connsiteY9" fmla="*/ 390698 h 498763"/>
              <a:gd name="connsiteX10" fmla="*/ 714894 w 2128334"/>
              <a:gd name="connsiteY10" fmla="*/ 382385 h 498763"/>
              <a:gd name="connsiteX11" fmla="*/ 781396 w 2128334"/>
              <a:gd name="connsiteY11" fmla="*/ 374073 h 498763"/>
              <a:gd name="connsiteX12" fmla="*/ 864523 w 2128334"/>
              <a:gd name="connsiteY12" fmla="*/ 349134 h 498763"/>
              <a:gd name="connsiteX13" fmla="*/ 955963 w 2128334"/>
              <a:gd name="connsiteY13" fmla="*/ 324196 h 498763"/>
              <a:gd name="connsiteX14" fmla="*/ 1072341 w 2128334"/>
              <a:gd name="connsiteY14" fmla="*/ 315883 h 498763"/>
              <a:gd name="connsiteX15" fmla="*/ 1122218 w 2128334"/>
              <a:gd name="connsiteY15" fmla="*/ 307571 h 498763"/>
              <a:gd name="connsiteX16" fmla="*/ 1221971 w 2128334"/>
              <a:gd name="connsiteY16" fmla="*/ 282633 h 498763"/>
              <a:gd name="connsiteX17" fmla="*/ 1271847 w 2128334"/>
              <a:gd name="connsiteY17" fmla="*/ 266007 h 498763"/>
              <a:gd name="connsiteX18" fmla="*/ 1296785 w 2128334"/>
              <a:gd name="connsiteY18" fmla="*/ 257694 h 498763"/>
              <a:gd name="connsiteX19" fmla="*/ 1338349 w 2128334"/>
              <a:gd name="connsiteY19" fmla="*/ 249382 h 498763"/>
              <a:gd name="connsiteX20" fmla="*/ 1438101 w 2128334"/>
              <a:gd name="connsiteY20" fmla="*/ 224443 h 498763"/>
              <a:gd name="connsiteX21" fmla="*/ 1487978 w 2128334"/>
              <a:gd name="connsiteY21" fmla="*/ 191193 h 498763"/>
              <a:gd name="connsiteX22" fmla="*/ 1504603 w 2128334"/>
              <a:gd name="connsiteY22" fmla="*/ 174567 h 498763"/>
              <a:gd name="connsiteX23" fmla="*/ 1554480 w 2128334"/>
              <a:gd name="connsiteY23" fmla="*/ 157942 h 498763"/>
              <a:gd name="connsiteX24" fmla="*/ 1604356 w 2128334"/>
              <a:gd name="connsiteY24" fmla="*/ 133003 h 498763"/>
              <a:gd name="connsiteX25" fmla="*/ 1687483 w 2128334"/>
              <a:gd name="connsiteY25" fmla="*/ 108065 h 498763"/>
              <a:gd name="connsiteX26" fmla="*/ 1737360 w 2128334"/>
              <a:gd name="connsiteY26" fmla="*/ 91440 h 498763"/>
              <a:gd name="connsiteX27" fmla="*/ 1753985 w 2128334"/>
              <a:gd name="connsiteY27" fmla="*/ 74814 h 498763"/>
              <a:gd name="connsiteX28" fmla="*/ 1778923 w 2128334"/>
              <a:gd name="connsiteY28" fmla="*/ 66502 h 498763"/>
              <a:gd name="connsiteX29" fmla="*/ 1862051 w 2128334"/>
              <a:gd name="connsiteY29" fmla="*/ 49876 h 498763"/>
              <a:gd name="connsiteX30" fmla="*/ 1920240 w 2128334"/>
              <a:gd name="connsiteY30" fmla="*/ 33251 h 498763"/>
              <a:gd name="connsiteX31" fmla="*/ 1953491 w 2128334"/>
              <a:gd name="connsiteY31" fmla="*/ 24938 h 498763"/>
              <a:gd name="connsiteX32" fmla="*/ 1978429 w 2128334"/>
              <a:gd name="connsiteY32" fmla="*/ 8313 h 498763"/>
              <a:gd name="connsiteX33" fmla="*/ 2019992 w 2128334"/>
              <a:gd name="connsiteY33" fmla="*/ 49876 h 498763"/>
              <a:gd name="connsiteX34" fmla="*/ 2044931 w 2128334"/>
              <a:gd name="connsiteY34" fmla="*/ 66502 h 498763"/>
              <a:gd name="connsiteX35" fmla="*/ 2094807 w 2128334"/>
              <a:gd name="connsiteY35" fmla="*/ 58189 h 498763"/>
              <a:gd name="connsiteX36" fmla="*/ 2119745 w 2128334"/>
              <a:gd name="connsiteY36" fmla="*/ 49876 h 498763"/>
              <a:gd name="connsiteX37" fmla="*/ 2128058 w 2128334"/>
              <a:gd name="connsiteY37" fmla="*/ 0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28334" h="498763">
                <a:moveTo>
                  <a:pt x="0" y="498763"/>
                </a:moveTo>
                <a:cubicBezTo>
                  <a:pt x="13854" y="495992"/>
                  <a:pt x="27932" y="494168"/>
                  <a:pt x="41563" y="490451"/>
                </a:cubicBezTo>
                <a:cubicBezTo>
                  <a:pt x="58471" y="485840"/>
                  <a:pt x="74438" y="478075"/>
                  <a:pt x="91440" y="473825"/>
                </a:cubicBezTo>
                <a:cubicBezTo>
                  <a:pt x="102524" y="471054"/>
                  <a:pt x="113748" y="468796"/>
                  <a:pt x="124691" y="465513"/>
                </a:cubicBezTo>
                <a:cubicBezTo>
                  <a:pt x="141477" y="460477"/>
                  <a:pt x="157566" y="453137"/>
                  <a:pt x="174567" y="448887"/>
                </a:cubicBezTo>
                <a:cubicBezTo>
                  <a:pt x="210155" y="439990"/>
                  <a:pt x="210676" y="439299"/>
                  <a:pt x="249381" y="432262"/>
                </a:cubicBezTo>
                <a:cubicBezTo>
                  <a:pt x="265964" y="429247"/>
                  <a:pt x="282440" y="425070"/>
                  <a:pt x="299258" y="423949"/>
                </a:cubicBezTo>
                <a:cubicBezTo>
                  <a:pt x="365670" y="419521"/>
                  <a:pt x="432261" y="418407"/>
                  <a:pt x="498763" y="415636"/>
                </a:cubicBezTo>
                <a:lnTo>
                  <a:pt x="640080" y="399011"/>
                </a:lnTo>
                <a:cubicBezTo>
                  <a:pt x="651349" y="397133"/>
                  <a:pt x="662178" y="393176"/>
                  <a:pt x="673331" y="390698"/>
                </a:cubicBezTo>
                <a:cubicBezTo>
                  <a:pt x="687123" y="387633"/>
                  <a:pt x="700930" y="384533"/>
                  <a:pt x="714894" y="382385"/>
                </a:cubicBezTo>
                <a:cubicBezTo>
                  <a:pt x="736974" y="378988"/>
                  <a:pt x="759229" y="376844"/>
                  <a:pt x="781396" y="374073"/>
                </a:cubicBezTo>
                <a:cubicBezTo>
                  <a:pt x="831655" y="361508"/>
                  <a:pt x="803799" y="369375"/>
                  <a:pt x="864523" y="349134"/>
                </a:cubicBezTo>
                <a:cubicBezTo>
                  <a:pt x="895071" y="338951"/>
                  <a:pt x="923536" y="327610"/>
                  <a:pt x="955963" y="324196"/>
                </a:cubicBezTo>
                <a:cubicBezTo>
                  <a:pt x="994641" y="320124"/>
                  <a:pt x="1033548" y="318654"/>
                  <a:pt x="1072341" y="315883"/>
                </a:cubicBezTo>
                <a:cubicBezTo>
                  <a:pt x="1088967" y="313112"/>
                  <a:pt x="1105866" y="311659"/>
                  <a:pt x="1122218" y="307571"/>
                </a:cubicBezTo>
                <a:cubicBezTo>
                  <a:pt x="1253951" y="274638"/>
                  <a:pt x="1091458" y="304383"/>
                  <a:pt x="1221971" y="282633"/>
                </a:cubicBezTo>
                <a:lnTo>
                  <a:pt x="1271847" y="266007"/>
                </a:lnTo>
                <a:cubicBezTo>
                  <a:pt x="1280160" y="263236"/>
                  <a:pt x="1288193" y="259412"/>
                  <a:pt x="1296785" y="257694"/>
                </a:cubicBezTo>
                <a:lnTo>
                  <a:pt x="1338349" y="249382"/>
                </a:lnTo>
                <a:cubicBezTo>
                  <a:pt x="1364060" y="244707"/>
                  <a:pt x="1415334" y="239620"/>
                  <a:pt x="1438101" y="224443"/>
                </a:cubicBezTo>
                <a:cubicBezTo>
                  <a:pt x="1454727" y="213360"/>
                  <a:pt x="1473849" y="205322"/>
                  <a:pt x="1487978" y="191193"/>
                </a:cubicBezTo>
                <a:cubicBezTo>
                  <a:pt x="1493520" y="185651"/>
                  <a:pt x="1497593" y="178072"/>
                  <a:pt x="1504603" y="174567"/>
                </a:cubicBezTo>
                <a:cubicBezTo>
                  <a:pt x="1520278" y="166730"/>
                  <a:pt x="1537854" y="163484"/>
                  <a:pt x="1554480" y="157942"/>
                </a:cubicBezTo>
                <a:cubicBezTo>
                  <a:pt x="1645424" y="127628"/>
                  <a:pt x="1507675" y="175973"/>
                  <a:pt x="1604356" y="133003"/>
                </a:cubicBezTo>
                <a:cubicBezTo>
                  <a:pt x="1645039" y="114921"/>
                  <a:pt x="1650290" y="119223"/>
                  <a:pt x="1687483" y="108065"/>
                </a:cubicBezTo>
                <a:cubicBezTo>
                  <a:pt x="1704269" y="103029"/>
                  <a:pt x="1737360" y="91440"/>
                  <a:pt x="1737360" y="91440"/>
                </a:cubicBezTo>
                <a:cubicBezTo>
                  <a:pt x="1742902" y="85898"/>
                  <a:pt x="1747265" y="78846"/>
                  <a:pt x="1753985" y="74814"/>
                </a:cubicBezTo>
                <a:cubicBezTo>
                  <a:pt x="1761499" y="70306"/>
                  <a:pt x="1770385" y="68472"/>
                  <a:pt x="1778923" y="66502"/>
                </a:cubicBezTo>
                <a:cubicBezTo>
                  <a:pt x="1806457" y="60148"/>
                  <a:pt x="1834637" y="56730"/>
                  <a:pt x="1862051" y="49876"/>
                </a:cubicBezTo>
                <a:cubicBezTo>
                  <a:pt x="1966008" y="23885"/>
                  <a:pt x="1836751" y="57104"/>
                  <a:pt x="1920240" y="33251"/>
                </a:cubicBezTo>
                <a:cubicBezTo>
                  <a:pt x="1931225" y="30112"/>
                  <a:pt x="1942407" y="27709"/>
                  <a:pt x="1953491" y="24938"/>
                </a:cubicBezTo>
                <a:cubicBezTo>
                  <a:pt x="1961804" y="19396"/>
                  <a:pt x="1968438" y="8313"/>
                  <a:pt x="1978429" y="8313"/>
                </a:cubicBezTo>
                <a:cubicBezTo>
                  <a:pt x="2000597" y="8313"/>
                  <a:pt x="2008908" y="38792"/>
                  <a:pt x="2019992" y="49876"/>
                </a:cubicBezTo>
                <a:cubicBezTo>
                  <a:pt x="2027057" y="56941"/>
                  <a:pt x="2036618" y="60960"/>
                  <a:pt x="2044931" y="66502"/>
                </a:cubicBezTo>
                <a:cubicBezTo>
                  <a:pt x="2061556" y="63731"/>
                  <a:pt x="2078354" y="61845"/>
                  <a:pt x="2094807" y="58189"/>
                </a:cubicBezTo>
                <a:cubicBezTo>
                  <a:pt x="2103361" y="56288"/>
                  <a:pt x="2113549" y="56072"/>
                  <a:pt x="2119745" y="49876"/>
                </a:cubicBezTo>
                <a:cubicBezTo>
                  <a:pt x="2130687" y="38934"/>
                  <a:pt x="2128058" y="12941"/>
                  <a:pt x="2128058" y="0"/>
                </a:cubicBezTo>
              </a:path>
            </a:pathLst>
          </a:custGeom>
          <a:noFill/>
          <a:ln w="12700"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29" y="4376464"/>
            <a:ext cx="4591107" cy="2487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913539" y="45785"/>
            <a:ext cx="4182704" cy="43088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remarkable  </a:t>
            </a:r>
            <a:r>
              <a: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pony path 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appears on the first OS maps of ~1875 </a:t>
            </a:r>
          </a:p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the branch was added later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1280" y="180260"/>
            <a:ext cx="1481160" cy="4385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  <a:p>
            <a:r>
              <a:rPr lang="en-GB" sz="1050" b="1" dirty="0">
                <a:solidFill>
                  <a:schemeClr val="accent3">
                    <a:lumMod val="50000"/>
                  </a:schemeClr>
                </a:solidFill>
              </a:rPr>
              <a:t>the corrie lochan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5895" y="4361500"/>
            <a:ext cx="13356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Mullach Coire an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Iubhair</a:t>
            </a:r>
            <a:endParaRPr lang="en-GB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229" y="4382144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71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942 -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672"/>
            <a:ext cx="9144000" cy="43989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1529542" y="2169622"/>
            <a:ext cx="7157258" cy="573578"/>
          </a:xfrm>
          <a:custGeom>
            <a:avLst/>
            <a:gdLst>
              <a:gd name="connsiteX0" fmla="*/ 7157258 w 7157258"/>
              <a:gd name="connsiteY0" fmla="*/ 573578 h 573578"/>
              <a:gd name="connsiteX1" fmla="*/ 7115694 w 7157258"/>
              <a:gd name="connsiteY1" fmla="*/ 556953 h 573578"/>
              <a:gd name="connsiteX2" fmla="*/ 7057505 w 7157258"/>
              <a:gd name="connsiteY2" fmla="*/ 540327 h 573578"/>
              <a:gd name="connsiteX3" fmla="*/ 7032567 w 7157258"/>
              <a:gd name="connsiteY3" fmla="*/ 532014 h 573578"/>
              <a:gd name="connsiteX4" fmla="*/ 7007629 w 7157258"/>
              <a:gd name="connsiteY4" fmla="*/ 515389 h 573578"/>
              <a:gd name="connsiteX5" fmla="*/ 6957753 w 7157258"/>
              <a:gd name="connsiteY5" fmla="*/ 507076 h 573578"/>
              <a:gd name="connsiteX6" fmla="*/ 6932814 w 7157258"/>
              <a:gd name="connsiteY6" fmla="*/ 498763 h 573578"/>
              <a:gd name="connsiteX7" fmla="*/ 6907876 w 7157258"/>
              <a:gd name="connsiteY7" fmla="*/ 423949 h 573578"/>
              <a:gd name="connsiteX8" fmla="*/ 6899563 w 7157258"/>
              <a:gd name="connsiteY8" fmla="*/ 399011 h 573578"/>
              <a:gd name="connsiteX9" fmla="*/ 6891251 w 7157258"/>
              <a:gd name="connsiteY9" fmla="*/ 374073 h 573578"/>
              <a:gd name="connsiteX10" fmla="*/ 6874625 w 7157258"/>
              <a:gd name="connsiteY10" fmla="*/ 357447 h 573578"/>
              <a:gd name="connsiteX11" fmla="*/ 6849687 w 7157258"/>
              <a:gd name="connsiteY11" fmla="*/ 340822 h 573578"/>
              <a:gd name="connsiteX12" fmla="*/ 6799811 w 7157258"/>
              <a:gd name="connsiteY12" fmla="*/ 324196 h 573578"/>
              <a:gd name="connsiteX13" fmla="*/ 6783185 w 7157258"/>
              <a:gd name="connsiteY13" fmla="*/ 307571 h 573578"/>
              <a:gd name="connsiteX14" fmla="*/ 6733309 w 7157258"/>
              <a:gd name="connsiteY14" fmla="*/ 290945 h 573578"/>
              <a:gd name="connsiteX15" fmla="*/ 6683433 w 7157258"/>
              <a:gd name="connsiteY15" fmla="*/ 274320 h 573578"/>
              <a:gd name="connsiteX16" fmla="*/ 6658494 w 7157258"/>
              <a:gd name="connsiteY16" fmla="*/ 266007 h 573578"/>
              <a:gd name="connsiteX17" fmla="*/ 6633556 w 7157258"/>
              <a:gd name="connsiteY17" fmla="*/ 249382 h 573578"/>
              <a:gd name="connsiteX18" fmla="*/ 6567054 w 7157258"/>
              <a:gd name="connsiteY18" fmla="*/ 232756 h 573578"/>
              <a:gd name="connsiteX19" fmla="*/ 6517178 w 7157258"/>
              <a:gd name="connsiteY19" fmla="*/ 216131 h 573578"/>
              <a:gd name="connsiteX20" fmla="*/ 6350923 w 7157258"/>
              <a:gd name="connsiteY20" fmla="*/ 199505 h 573578"/>
              <a:gd name="connsiteX21" fmla="*/ 6267796 w 7157258"/>
              <a:gd name="connsiteY21" fmla="*/ 182880 h 573578"/>
              <a:gd name="connsiteX22" fmla="*/ 6201294 w 7157258"/>
              <a:gd name="connsiteY22" fmla="*/ 166254 h 573578"/>
              <a:gd name="connsiteX23" fmla="*/ 6143105 w 7157258"/>
              <a:gd name="connsiteY23" fmla="*/ 133003 h 573578"/>
              <a:gd name="connsiteX24" fmla="*/ 6118167 w 7157258"/>
              <a:gd name="connsiteY24" fmla="*/ 116378 h 573578"/>
              <a:gd name="connsiteX25" fmla="*/ 6093229 w 7157258"/>
              <a:gd name="connsiteY25" fmla="*/ 108065 h 573578"/>
              <a:gd name="connsiteX26" fmla="*/ 6076603 w 7157258"/>
              <a:gd name="connsiteY26" fmla="*/ 91440 h 573578"/>
              <a:gd name="connsiteX27" fmla="*/ 6026727 w 7157258"/>
              <a:gd name="connsiteY27" fmla="*/ 74814 h 573578"/>
              <a:gd name="connsiteX28" fmla="*/ 5976851 w 7157258"/>
              <a:gd name="connsiteY28" fmla="*/ 41563 h 573578"/>
              <a:gd name="connsiteX29" fmla="*/ 5960225 w 7157258"/>
              <a:gd name="connsiteY29" fmla="*/ 24938 h 573578"/>
              <a:gd name="connsiteX30" fmla="*/ 5910349 w 7157258"/>
              <a:gd name="connsiteY30" fmla="*/ 8313 h 573578"/>
              <a:gd name="connsiteX31" fmla="*/ 5885411 w 7157258"/>
              <a:gd name="connsiteY31" fmla="*/ 0 h 573578"/>
              <a:gd name="connsiteX32" fmla="*/ 5303520 w 7157258"/>
              <a:gd name="connsiteY32" fmla="*/ 8313 h 573578"/>
              <a:gd name="connsiteX33" fmla="*/ 5237018 w 7157258"/>
              <a:gd name="connsiteY33" fmla="*/ 16625 h 573578"/>
              <a:gd name="connsiteX34" fmla="*/ 5145578 w 7157258"/>
              <a:gd name="connsiteY34" fmla="*/ 33251 h 573578"/>
              <a:gd name="connsiteX35" fmla="*/ 5020887 w 7157258"/>
              <a:gd name="connsiteY35" fmla="*/ 49876 h 573578"/>
              <a:gd name="connsiteX36" fmla="*/ 4995949 w 7157258"/>
              <a:gd name="connsiteY36" fmla="*/ 58189 h 573578"/>
              <a:gd name="connsiteX37" fmla="*/ 4904509 w 7157258"/>
              <a:gd name="connsiteY37" fmla="*/ 74814 h 573578"/>
              <a:gd name="connsiteX38" fmla="*/ 4779818 w 7157258"/>
              <a:gd name="connsiteY38" fmla="*/ 91440 h 573578"/>
              <a:gd name="connsiteX39" fmla="*/ 4314305 w 7157258"/>
              <a:gd name="connsiteY39" fmla="*/ 83127 h 573578"/>
              <a:gd name="connsiteX40" fmla="*/ 4281054 w 7157258"/>
              <a:gd name="connsiteY40" fmla="*/ 74814 h 573578"/>
              <a:gd name="connsiteX41" fmla="*/ 4039985 w 7157258"/>
              <a:gd name="connsiteY41" fmla="*/ 58189 h 573578"/>
              <a:gd name="connsiteX42" fmla="*/ 1579418 w 7157258"/>
              <a:gd name="connsiteY42" fmla="*/ 66502 h 573578"/>
              <a:gd name="connsiteX43" fmla="*/ 1463040 w 7157258"/>
              <a:gd name="connsiteY43" fmla="*/ 83127 h 573578"/>
              <a:gd name="connsiteX44" fmla="*/ 1205345 w 7157258"/>
              <a:gd name="connsiteY44" fmla="*/ 91440 h 573578"/>
              <a:gd name="connsiteX45" fmla="*/ 1047403 w 7157258"/>
              <a:gd name="connsiteY45" fmla="*/ 99753 h 573578"/>
              <a:gd name="connsiteX46" fmla="*/ 448887 w 7157258"/>
              <a:gd name="connsiteY46" fmla="*/ 108065 h 573578"/>
              <a:gd name="connsiteX47" fmla="*/ 382385 w 7157258"/>
              <a:gd name="connsiteY47" fmla="*/ 116378 h 573578"/>
              <a:gd name="connsiteX48" fmla="*/ 166254 w 7157258"/>
              <a:gd name="connsiteY48" fmla="*/ 133003 h 573578"/>
              <a:gd name="connsiteX49" fmla="*/ 0 w 7157258"/>
              <a:gd name="connsiteY49" fmla="*/ 141316 h 57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157258" h="573578">
                <a:moveTo>
                  <a:pt x="7157258" y="573578"/>
                </a:moveTo>
                <a:cubicBezTo>
                  <a:pt x="7143403" y="568036"/>
                  <a:pt x="7129850" y="561672"/>
                  <a:pt x="7115694" y="556953"/>
                </a:cubicBezTo>
                <a:cubicBezTo>
                  <a:pt x="7096557" y="550574"/>
                  <a:pt x="7076827" y="546124"/>
                  <a:pt x="7057505" y="540327"/>
                </a:cubicBezTo>
                <a:cubicBezTo>
                  <a:pt x="7049112" y="537809"/>
                  <a:pt x="7040404" y="535933"/>
                  <a:pt x="7032567" y="532014"/>
                </a:cubicBezTo>
                <a:cubicBezTo>
                  <a:pt x="7023631" y="527546"/>
                  <a:pt x="7017107" y="518548"/>
                  <a:pt x="7007629" y="515389"/>
                </a:cubicBezTo>
                <a:cubicBezTo>
                  <a:pt x="6991639" y="510059"/>
                  <a:pt x="6974206" y="510732"/>
                  <a:pt x="6957753" y="507076"/>
                </a:cubicBezTo>
                <a:cubicBezTo>
                  <a:pt x="6949199" y="505175"/>
                  <a:pt x="6941127" y="501534"/>
                  <a:pt x="6932814" y="498763"/>
                </a:cubicBezTo>
                <a:lnTo>
                  <a:pt x="6907876" y="423949"/>
                </a:lnTo>
                <a:lnTo>
                  <a:pt x="6899563" y="399011"/>
                </a:lnTo>
                <a:cubicBezTo>
                  <a:pt x="6896792" y="390698"/>
                  <a:pt x="6897447" y="380269"/>
                  <a:pt x="6891251" y="374073"/>
                </a:cubicBezTo>
                <a:cubicBezTo>
                  <a:pt x="6885709" y="368531"/>
                  <a:pt x="6880745" y="362343"/>
                  <a:pt x="6874625" y="357447"/>
                </a:cubicBezTo>
                <a:cubicBezTo>
                  <a:pt x="6866824" y="351206"/>
                  <a:pt x="6858816" y="344880"/>
                  <a:pt x="6849687" y="340822"/>
                </a:cubicBezTo>
                <a:cubicBezTo>
                  <a:pt x="6833673" y="333704"/>
                  <a:pt x="6799811" y="324196"/>
                  <a:pt x="6799811" y="324196"/>
                </a:cubicBezTo>
                <a:cubicBezTo>
                  <a:pt x="6794269" y="318654"/>
                  <a:pt x="6790195" y="311076"/>
                  <a:pt x="6783185" y="307571"/>
                </a:cubicBezTo>
                <a:cubicBezTo>
                  <a:pt x="6767510" y="299734"/>
                  <a:pt x="6749934" y="296487"/>
                  <a:pt x="6733309" y="290945"/>
                </a:cubicBezTo>
                <a:lnTo>
                  <a:pt x="6683433" y="274320"/>
                </a:lnTo>
                <a:cubicBezTo>
                  <a:pt x="6675120" y="271549"/>
                  <a:pt x="6665785" y="270868"/>
                  <a:pt x="6658494" y="266007"/>
                </a:cubicBezTo>
                <a:cubicBezTo>
                  <a:pt x="6650181" y="260465"/>
                  <a:pt x="6642945" y="252796"/>
                  <a:pt x="6633556" y="249382"/>
                </a:cubicBezTo>
                <a:cubicBezTo>
                  <a:pt x="6612082" y="241573"/>
                  <a:pt x="6588731" y="239982"/>
                  <a:pt x="6567054" y="232756"/>
                </a:cubicBezTo>
                <a:cubicBezTo>
                  <a:pt x="6550429" y="227214"/>
                  <a:pt x="6534567" y="218305"/>
                  <a:pt x="6517178" y="216131"/>
                </a:cubicBezTo>
                <a:cubicBezTo>
                  <a:pt x="6417567" y="203679"/>
                  <a:pt x="6472939" y="209673"/>
                  <a:pt x="6350923" y="199505"/>
                </a:cubicBezTo>
                <a:cubicBezTo>
                  <a:pt x="6303124" y="183573"/>
                  <a:pt x="6344214" y="195617"/>
                  <a:pt x="6267796" y="182880"/>
                </a:cubicBezTo>
                <a:cubicBezTo>
                  <a:pt x="6227673" y="176193"/>
                  <a:pt x="6233415" y="176961"/>
                  <a:pt x="6201294" y="166254"/>
                </a:cubicBezTo>
                <a:cubicBezTo>
                  <a:pt x="6153919" y="118879"/>
                  <a:pt x="6201715" y="158121"/>
                  <a:pt x="6143105" y="133003"/>
                </a:cubicBezTo>
                <a:cubicBezTo>
                  <a:pt x="6133922" y="129068"/>
                  <a:pt x="6127103" y="120846"/>
                  <a:pt x="6118167" y="116378"/>
                </a:cubicBezTo>
                <a:cubicBezTo>
                  <a:pt x="6110330" y="112459"/>
                  <a:pt x="6101542" y="110836"/>
                  <a:pt x="6093229" y="108065"/>
                </a:cubicBezTo>
                <a:cubicBezTo>
                  <a:pt x="6087687" y="102523"/>
                  <a:pt x="6083613" y="94945"/>
                  <a:pt x="6076603" y="91440"/>
                </a:cubicBezTo>
                <a:cubicBezTo>
                  <a:pt x="6060928" y="83603"/>
                  <a:pt x="6026727" y="74814"/>
                  <a:pt x="6026727" y="74814"/>
                </a:cubicBezTo>
                <a:cubicBezTo>
                  <a:pt x="5963316" y="11403"/>
                  <a:pt x="6036999" y="77651"/>
                  <a:pt x="5976851" y="41563"/>
                </a:cubicBezTo>
                <a:cubicBezTo>
                  <a:pt x="5970131" y="37531"/>
                  <a:pt x="5967235" y="28443"/>
                  <a:pt x="5960225" y="24938"/>
                </a:cubicBezTo>
                <a:cubicBezTo>
                  <a:pt x="5944550" y="17101"/>
                  <a:pt x="5926974" y="13855"/>
                  <a:pt x="5910349" y="8313"/>
                </a:cubicBezTo>
                <a:lnTo>
                  <a:pt x="5885411" y="0"/>
                </a:lnTo>
                <a:lnTo>
                  <a:pt x="5303520" y="8313"/>
                </a:lnTo>
                <a:cubicBezTo>
                  <a:pt x="5281188" y="8886"/>
                  <a:pt x="5259133" y="13466"/>
                  <a:pt x="5237018" y="16625"/>
                </a:cubicBezTo>
                <a:cubicBezTo>
                  <a:pt x="5139999" y="30485"/>
                  <a:pt x="5231506" y="18930"/>
                  <a:pt x="5145578" y="33251"/>
                </a:cubicBezTo>
                <a:cubicBezTo>
                  <a:pt x="5111186" y="38983"/>
                  <a:pt x="5054483" y="45676"/>
                  <a:pt x="5020887" y="49876"/>
                </a:cubicBezTo>
                <a:cubicBezTo>
                  <a:pt x="5012574" y="52647"/>
                  <a:pt x="5004450" y="56064"/>
                  <a:pt x="4995949" y="58189"/>
                </a:cubicBezTo>
                <a:cubicBezTo>
                  <a:pt x="4960275" y="67108"/>
                  <a:pt x="4941580" y="67400"/>
                  <a:pt x="4904509" y="74814"/>
                </a:cubicBezTo>
                <a:cubicBezTo>
                  <a:pt x="4812708" y="93174"/>
                  <a:pt x="4959943" y="75064"/>
                  <a:pt x="4779818" y="91440"/>
                </a:cubicBezTo>
                <a:lnTo>
                  <a:pt x="4314305" y="83127"/>
                </a:lnTo>
                <a:cubicBezTo>
                  <a:pt x="4302887" y="82746"/>
                  <a:pt x="4292401" y="76149"/>
                  <a:pt x="4281054" y="74814"/>
                </a:cubicBezTo>
                <a:cubicBezTo>
                  <a:pt x="4241227" y="70129"/>
                  <a:pt x="4070688" y="60108"/>
                  <a:pt x="4039985" y="58189"/>
                </a:cubicBezTo>
                <a:lnTo>
                  <a:pt x="1579418" y="66502"/>
                </a:lnTo>
                <a:cubicBezTo>
                  <a:pt x="1477672" y="67171"/>
                  <a:pt x="1548924" y="78484"/>
                  <a:pt x="1463040" y="83127"/>
                </a:cubicBezTo>
                <a:cubicBezTo>
                  <a:pt x="1377222" y="87766"/>
                  <a:pt x="1291219" y="88005"/>
                  <a:pt x="1205345" y="91440"/>
                </a:cubicBezTo>
                <a:cubicBezTo>
                  <a:pt x="1152667" y="93547"/>
                  <a:pt x="1100110" y="98595"/>
                  <a:pt x="1047403" y="99753"/>
                </a:cubicBezTo>
                <a:lnTo>
                  <a:pt x="448887" y="108065"/>
                </a:lnTo>
                <a:cubicBezTo>
                  <a:pt x="426720" y="110836"/>
                  <a:pt x="404614" y="114155"/>
                  <a:pt x="382385" y="116378"/>
                </a:cubicBezTo>
                <a:cubicBezTo>
                  <a:pt x="324645" y="122152"/>
                  <a:pt x="221768" y="129038"/>
                  <a:pt x="166254" y="133003"/>
                </a:cubicBezTo>
                <a:cubicBezTo>
                  <a:pt x="96628" y="156213"/>
                  <a:pt x="150078" y="141316"/>
                  <a:pt x="0" y="141316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260740" y="1004954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Ben Alder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2931427"/>
            <a:ext cx="1473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Loch a’ Bhealaich </a:t>
            </a:r>
            <a:r>
              <a:rPr lang="en-GB" sz="9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Leamhain</a:t>
            </a:r>
            <a:endParaRPr lang="en-GB" sz="9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1105269"/>
            <a:ext cx="1116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Beinn a’ </a:t>
            </a:r>
            <a:r>
              <a:rPr lang="en-GB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Chlachair</a:t>
            </a:r>
            <a:endParaRPr lang="en-GB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230284" y="2161309"/>
            <a:ext cx="5877098" cy="1039091"/>
          </a:xfrm>
          <a:custGeom>
            <a:avLst/>
            <a:gdLst>
              <a:gd name="connsiteX0" fmla="*/ 5877098 w 5877098"/>
              <a:gd name="connsiteY0" fmla="*/ 1039091 h 1039091"/>
              <a:gd name="connsiteX1" fmla="*/ 5860472 w 5877098"/>
              <a:gd name="connsiteY1" fmla="*/ 955964 h 1039091"/>
              <a:gd name="connsiteX2" fmla="*/ 5852160 w 5877098"/>
              <a:gd name="connsiteY2" fmla="*/ 931026 h 1039091"/>
              <a:gd name="connsiteX3" fmla="*/ 5802283 w 5877098"/>
              <a:gd name="connsiteY3" fmla="*/ 897775 h 1039091"/>
              <a:gd name="connsiteX4" fmla="*/ 5744094 w 5877098"/>
              <a:gd name="connsiteY4" fmla="*/ 856211 h 1039091"/>
              <a:gd name="connsiteX5" fmla="*/ 5694218 w 5877098"/>
              <a:gd name="connsiteY5" fmla="*/ 822960 h 1039091"/>
              <a:gd name="connsiteX6" fmla="*/ 5644341 w 5877098"/>
              <a:gd name="connsiteY6" fmla="*/ 798022 h 1039091"/>
              <a:gd name="connsiteX7" fmla="*/ 5602778 w 5877098"/>
              <a:gd name="connsiteY7" fmla="*/ 773084 h 1039091"/>
              <a:gd name="connsiteX8" fmla="*/ 5586152 w 5877098"/>
              <a:gd name="connsiteY8" fmla="*/ 756458 h 1039091"/>
              <a:gd name="connsiteX9" fmla="*/ 5503025 w 5877098"/>
              <a:gd name="connsiteY9" fmla="*/ 731520 h 1039091"/>
              <a:gd name="connsiteX10" fmla="*/ 5453149 w 5877098"/>
              <a:gd name="connsiteY10" fmla="*/ 714895 h 1039091"/>
              <a:gd name="connsiteX11" fmla="*/ 5353396 w 5877098"/>
              <a:gd name="connsiteY11" fmla="*/ 681644 h 1039091"/>
              <a:gd name="connsiteX12" fmla="*/ 5328458 w 5877098"/>
              <a:gd name="connsiteY12" fmla="*/ 673331 h 1039091"/>
              <a:gd name="connsiteX13" fmla="*/ 5303520 w 5877098"/>
              <a:gd name="connsiteY13" fmla="*/ 665018 h 1039091"/>
              <a:gd name="connsiteX14" fmla="*/ 5245331 w 5877098"/>
              <a:gd name="connsiteY14" fmla="*/ 656706 h 1039091"/>
              <a:gd name="connsiteX15" fmla="*/ 5220392 w 5877098"/>
              <a:gd name="connsiteY15" fmla="*/ 648393 h 1039091"/>
              <a:gd name="connsiteX16" fmla="*/ 5070763 w 5877098"/>
              <a:gd name="connsiteY16" fmla="*/ 631767 h 1039091"/>
              <a:gd name="connsiteX17" fmla="*/ 5012574 w 5877098"/>
              <a:gd name="connsiteY17" fmla="*/ 623455 h 1039091"/>
              <a:gd name="connsiteX18" fmla="*/ 4979323 w 5877098"/>
              <a:gd name="connsiteY18" fmla="*/ 615142 h 1039091"/>
              <a:gd name="connsiteX19" fmla="*/ 4929447 w 5877098"/>
              <a:gd name="connsiteY19" fmla="*/ 606829 h 1039091"/>
              <a:gd name="connsiteX20" fmla="*/ 4887883 w 5877098"/>
              <a:gd name="connsiteY20" fmla="*/ 598516 h 1039091"/>
              <a:gd name="connsiteX21" fmla="*/ 4729941 w 5877098"/>
              <a:gd name="connsiteY21" fmla="*/ 581891 h 1039091"/>
              <a:gd name="connsiteX22" fmla="*/ 4680065 w 5877098"/>
              <a:gd name="connsiteY22" fmla="*/ 573578 h 1039091"/>
              <a:gd name="connsiteX23" fmla="*/ 4513811 w 5877098"/>
              <a:gd name="connsiteY23" fmla="*/ 556953 h 1039091"/>
              <a:gd name="connsiteX24" fmla="*/ 4488872 w 5877098"/>
              <a:gd name="connsiteY24" fmla="*/ 548640 h 1039091"/>
              <a:gd name="connsiteX25" fmla="*/ 4330931 w 5877098"/>
              <a:gd name="connsiteY25" fmla="*/ 532015 h 1039091"/>
              <a:gd name="connsiteX26" fmla="*/ 4222865 w 5877098"/>
              <a:gd name="connsiteY26" fmla="*/ 515389 h 1039091"/>
              <a:gd name="connsiteX27" fmla="*/ 4172989 w 5877098"/>
              <a:gd name="connsiteY27" fmla="*/ 507076 h 1039091"/>
              <a:gd name="connsiteX28" fmla="*/ 4056611 w 5877098"/>
              <a:gd name="connsiteY28" fmla="*/ 490451 h 1039091"/>
              <a:gd name="connsiteX29" fmla="*/ 3956858 w 5877098"/>
              <a:gd name="connsiteY29" fmla="*/ 473826 h 1039091"/>
              <a:gd name="connsiteX30" fmla="*/ 3724101 w 5877098"/>
              <a:gd name="connsiteY30" fmla="*/ 440575 h 1039091"/>
              <a:gd name="connsiteX31" fmla="*/ 3433156 w 5877098"/>
              <a:gd name="connsiteY31" fmla="*/ 423949 h 1039091"/>
              <a:gd name="connsiteX32" fmla="*/ 3316778 w 5877098"/>
              <a:gd name="connsiteY32" fmla="*/ 407324 h 1039091"/>
              <a:gd name="connsiteX33" fmla="*/ 3291840 w 5877098"/>
              <a:gd name="connsiteY33" fmla="*/ 399011 h 1039091"/>
              <a:gd name="connsiteX34" fmla="*/ 3258589 w 5877098"/>
              <a:gd name="connsiteY34" fmla="*/ 390698 h 1039091"/>
              <a:gd name="connsiteX35" fmla="*/ 3208712 w 5877098"/>
              <a:gd name="connsiteY35" fmla="*/ 374073 h 1039091"/>
              <a:gd name="connsiteX36" fmla="*/ 3117272 w 5877098"/>
              <a:gd name="connsiteY36" fmla="*/ 357447 h 1039091"/>
              <a:gd name="connsiteX37" fmla="*/ 3084021 w 5877098"/>
              <a:gd name="connsiteY37" fmla="*/ 349135 h 1039091"/>
              <a:gd name="connsiteX38" fmla="*/ 3025832 w 5877098"/>
              <a:gd name="connsiteY38" fmla="*/ 340822 h 1039091"/>
              <a:gd name="connsiteX39" fmla="*/ 2651760 w 5877098"/>
              <a:gd name="connsiteY39" fmla="*/ 315884 h 1039091"/>
              <a:gd name="connsiteX40" fmla="*/ 2601883 w 5877098"/>
              <a:gd name="connsiteY40" fmla="*/ 307571 h 1039091"/>
              <a:gd name="connsiteX41" fmla="*/ 2261061 w 5877098"/>
              <a:gd name="connsiteY41" fmla="*/ 282633 h 1039091"/>
              <a:gd name="connsiteX42" fmla="*/ 2219498 w 5877098"/>
              <a:gd name="connsiteY42" fmla="*/ 274320 h 1039091"/>
              <a:gd name="connsiteX43" fmla="*/ 2119745 w 5877098"/>
              <a:gd name="connsiteY43" fmla="*/ 257695 h 1039091"/>
              <a:gd name="connsiteX44" fmla="*/ 2094807 w 5877098"/>
              <a:gd name="connsiteY44" fmla="*/ 249382 h 1039091"/>
              <a:gd name="connsiteX45" fmla="*/ 2061556 w 5877098"/>
              <a:gd name="connsiteY45" fmla="*/ 241069 h 1039091"/>
              <a:gd name="connsiteX46" fmla="*/ 2036618 w 5877098"/>
              <a:gd name="connsiteY46" fmla="*/ 232756 h 1039091"/>
              <a:gd name="connsiteX47" fmla="*/ 1978429 w 5877098"/>
              <a:gd name="connsiteY47" fmla="*/ 224444 h 1039091"/>
              <a:gd name="connsiteX48" fmla="*/ 1903614 w 5877098"/>
              <a:gd name="connsiteY48" fmla="*/ 199506 h 1039091"/>
              <a:gd name="connsiteX49" fmla="*/ 1878676 w 5877098"/>
              <a:gd name="connsiteY49" fmla="*/ 191193 h 1039091"/>
              <a:gd name="connsiteX50" fmla="*/ 1820487 w 5877098"/>
              <a:gd name="connsiteY50" fmla="*/ 182880 h 1039091"/>
              <a:gd name="connsiteX51" fmla="*/ 1745672 w 5877098"/>
              <a:gd name="connsiteY51" fmla="*/ 174567 h 1039091"/>
              <a:gd name="connsiteX52" fmla="*/ 1645920 w 5877098"/>
              <a:gd name="connsiteY52" fmla="*/ 157942 h 1039091"/>
              <a:gd name="connsiteX53" fmla="*/ 1620981 w 5877098"/>
              <a:gd name="connsiteY53" fmla="*/ 149629 h 1039091"/>
              <a:gd name="connsiteX54" fmla="*/ 1537854 w 5877098"/>
              <a:gd name="connsiteY54" fmla="*/ 133004 h 1039091"/>
              <a:gd name="connsiteX55" fmla="*/ 1496291 w 5877098"/>
              <a:gd name="connsiteY55" fmla="*/ 124691 h 1039091"/>
              <a:gd name="connsiteX56" fmla="*/ 1446414 w 5877098"/>
              <a:gd name="connsiteY56" fmla="*/ 108066 h 1039091"/>
              <a:gd name="connsiteX57" fmla="*/ 1429789 w 5877098"/>
              <a:gd name="connsiteY57" fmla="*/ 91440 h 1039091"/>
              <a:gd name="connsiteX58" fmla="*/ 1404851 w 5877098"/>
              <a:gd name="connsiteY58" fmla="*/ 49876 h 1039091"/>
              <a:gd name="connsiteX59" fmla="*/ 1396538 w 5877098"/>
              <a:gd name="connsiteY59" fmla="*/ 24938 h 1039091"/>
              <a:gd name="connsiteX60" fmla="*/ 1354974 w 5877098"/>
              <a:gd name="connsiteY60" fmla="*/ 0 h 1039091"/>
              <a:gd name="connsiteX61" fmla="*/ 1088967 w 5877098"/>
              <a:gd name="connsiteY61" fmla="*/ 8313 h 1039091"/>
              <a:gd name="connsiteX62" fmla="*/ 374072 w 5877098"/>
              <a:gd name="connsiteY62" fmla="*/ 16626 h 1039091"/>
              <a:gd name="connsiteX63" fmla="*/ 340821 w 5877098"/>
              <a:gd name="connsiteY63" fmla="*/ 24938 h 1039091"/>
              <a:gd name="connsiteX64" fmla="*/ 290945 w 5877098"/>
              <a:gd name="connsiteY64" fmla="*/ 41564 h 1039091"/>
              <a:gd name="connsiteX65" fmla="*/ 232756 w 5877098"/>
              <a:gd name="connsiteY65" fmla="*/ 74815 h 1039091"/>
              <a:gd name="connsiteX66" fmla="*/ 199505 w 5877098"/>
              <a:gd name="connsiteY66" fmla="*/ 83127 h 1039091"/>
              <a:gd name="connsiteX67" fmla="*/ 166254 w 5877098"/>
              <a:gd name="connsiteY67" fmla="*/ 116378 h 1039091"/>
              <a:gd name="connsiteX68" fmla="*/ 133003 w 5877098"/>
              <a:gd name="connsiteY68" fmla="*/ 157942 h 1039091"/>
              <a:gd name="connsiteX69" fmla="*/ 108065 w 5877098"/>
              <a:gd name="connsiteY69" fmla="*/ 174567 h 1039091"/>
              <a:gd name="connsiteX70" fmla="*/ 74814 w 5877098"/>
              <a:gd name="connsiteY70" fmla="*/ 216131 h 1039091"/>
              <a:gd name="connsiteX71" fmla="*/ 49876 w 5877098"/>
              <a:gd name="connsiteY71" fmla="*/ 249382 h 1039091"/>
              <a:gd name="connsiteX72" fmla="*/ 0 w 5877098"/>
              <a:gd name="connsiteY72" fmla="*/ 274320 h 1039091"/>
              <a:gd name="connsiteX73" fmla="*/ 8312 w 5877098"/>
              <a:gd name="connsiteY73" fmla="*/ 374073 h 1039091"/>
              <a:gd name="connsiteX74" fmla="*/ 16625 w 5877098"/>
              <a:gd name="connsiteY74" fmla="*/ 399011 h 1039091"/>
              <a:gd name="connsiteX75" fmla="*/ 33251 w 5877098"/>
              <a:gd name="connsiteY75" fmla="*/ 415636 h 1039091"/>
              <a:gd name="connsiteX76" fmla="*/ 74814 w 5877098"/>
              <a:gd name="connsiteY76" fmla="*/ 473826 h 1039091"/>
              <a:gd name="connsiteX77" fmla="*/ 116378 w 5877098"/>
              <a:gd name="connsiteY77" fmla="*/ 523702 h 1039091"/>
              <a:gd name="connsiteX78" fmla="*/ 141316 w 5877098"/>
              <a:gd name="connsiteY78" fmla="*/ 540327 h 1039091"/>
              <a:gd name="connsiteX79" fmla="*/ 157941 w 5877098"/>
              <a:gd name="connsiteY79" fmla="*/ 556953 h 1039091"/>
              <a:gd name="connsiteX80" fmla="*/ 182880 w 5877098"/>
              <a:gd name="connsiteY80" fmla="*/ 565266 h 1039091"/>
              <a:gd name="connsiteX81" fmla="*/ 207818 w 5877098"/>
              <a:gd name="connsiteY81" fmla="*/ 581891 h 1039091"/>
              <a:gd name="connsiteX82" fmla="*/ 249381 w 5877098"/>
              <a:gd name="connsiteY82" fmla="*/ 615142 h 1039091"/>
              <a:gd name="connsiteX83" fmla="*/ 282632 w 5877098"/>
              <a:gd name="connsiteY83" fmla="*/ 648393 h 1039091"/>
              <a:gd name="connsiteX84" fmla="*/ 299258 w 5877098"/>
              <a:gd name="connsiteY84" fmla="*/ 665018 h 1039091"/>
              <a:gd name="connsiteX85" fmla="*/ 324196 w 5877098"/>
              <a:gd name="connsiteY85" fmla="*/ 673331 h 1039091"/>
              <a:gd name="connsiteX86" fmla="*/ 349134 w 5877098"/>
              <a:gd name="connsiteY86" fmla="*/ 689956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877098" h="1039091">
                <a:moveTo>
                  <a:pt x="5877098" y="1039091"/>
                </a:moveTo>
                <a:cubicBezTo>
                  <a:pt x="5871556" y="1011382"/>
                  <a:pt x="5866826" y="983498"/>
                  <a:pt x="5860472" y="955964"/>
                </a:cubicBezTo>
                <a:cubicBezTo>
                  <a:pt x="5858502" y="947426"/>
                  <a:pt x="5858356" y="937222"/>
                  <a:pt x="5852160" y="931026"/>
                </a:cubicBezTo>
                <a:cubicBezTo>
                  <a:pt x="5838031" y="916897"/>
                  <a:pt x="5816412" y="911904"/>
                  <a:pt x="5802283" y="897775"/>
                </a:cubicBezTo>
                <a:cubicBezTo>
                  <a:pt x="5762836" y="858328"/>
                  <a:pt x="5783902" y="869481"/>
                  <a:pt x="5744094" y="856211"/>
                </a:cubicBezTo>
                <a:cubicBezTo>
                  <a:pt x="5696821" y="808938"/>
                  <a:pt x="5742338" y="847020"/>
                  <a:pt x="5694218" y="822960"/>
                </a:cubicBezTo>
                <a:cubicBezTo>
                  <a:pt x="5629763" y="790732"/>
                  <a:pt x="5707024" y="818916"/>
                  <a:pt x="5644341" y="798022"/>
                </a:cubicBezTo>
                <a:cubicBezTo>
                  <a:pt x="5602218" y="755897"/>
                  <a:pt x="5656731" y="805455"/>
                  <a:pt x="5602778" y="773084"/>
                </a:cubicBezTo>
                <a:cubicBezTo>
                  <a:pt x="5596057" y="769052"/>
                  <a:pt x="5593162" y="759963"/>
                  <a:pt x="5586152" y="756458"/>
                </a:cubicBezTo>
                <a:cubicBezTo>
                  <a:pt x="5556767" y="741766"/>
                  <a:pt x="5532852" y="740468"/>
                  <a:pt x="5503025" y="731520"/>
                </a:cubicBezTo>
                <a:cubicBezTo>
                  <a:pt x="5486239" y="726484"/>
                  <a:pt x="5469774" y="720437"/>
                  <a:pt x="5453149" y="714895"/>
                </a:cubicBezTo>
                <a:lnTo>
                  <a:pt x="5353396" y="681644"/>
                </a:lnTo>
                <a:lnTo>
                  <a:pt x="5328458" y="673331"/>
                </a:lnTo>
                <a:cubicBezTo>
                  <a:pt x="5320145" y="670560"/>
                  <a:pt x="5312194" y="666257"/>
                  <a:pt x="5303520" y="665018"/>
                </a:cubicBezTo>
                <a:lnTo>
                  <a:pt x="5245331" y="656706"/>
                </a:lnTo>
                <a:cubicBezTo>
                  <a:pt x="5237018" y="653935"/>
                  <a:pt x="5228984" y="650112"/>
                  <a:pt x="5220392" y="648393"/>
                </a:cubicBezTo>
                <a:cubicBezTo>
                  <a:pt x="5172647" y="638844"/>
                  <a:pt x="5118074" y="637024"/>
                  <a:pt x="5070763" y="631767"/>
                </a:cubicBezTo>
                <a:cubicBezTo>
                  <a:pt x="5051290" y="629603"/>
                  <a:pt x="5031851" y="626960"/>
                  <a:pt x="5012574" y="623455"/>
                </a:cubicBezTo>
                <a:cubicBezTo>
                  <a:pt x="5001333" y="621411"/>
                  <a:pt x="4990526" y="617383"/>
                  <a:pt x="4979323" y="615142"/>
                </a:cubicBezTo>
                <a:cubicBezTo>
                  <a:pt x="4962796" y="611836"/>
                  <a:pt x="4946030" y="609844"/>
                  <a:pt x="4929447" y="606829"/>
                </a:cubicBezTo>
                <a:cubicBezTo>
                  <a:pt x="4915546" y="604301"/>
                  <a:pt x="4901903" y="600268"/>
                  <a:pt x="4887883" y="598516"/>
                </a:cubicBezTo>
                <a:cubicBezTo>
                  <a:pt x="4835354" y="591950"/>
                  <a:pt x="4782159" y="590594"/>
                  <a:pt x="4729941" y="581891"/>
                </a:cubicBezTo>
                <a:cubicBezTo>
                  <a:pt x="4713316" y="579120"/>
                  <a:pt x="4696772" y="575806"/>
                  <a:pt x="4680065" y="573578"/>
                </a:cubicBezTo>
                <a:cubicBezTo>
                  <a:pt x="4629977" y="566900"/>
                  <a:pt x="4562976" y="561423"/>
                  <a:pt x="4513811" y="556953"/>
                </a:cubicBezTo>
                <a:cubicBezTo>
                  <a:pt x="4505498" y="554182"/>
                  <a:pt x="4497426" y="550541"/>
                  <a:pt x="4488872" y="548640"/>
                </a:cubicBezTo>
                <a:cubicBezTo>
                  <a:pt x="4436052" y="536902"/>
                  <a:pt x="4385724" y="536229"/>
                  <a:pt x="4330931" y="532015"/>
                </a:cubicBezTo>
                <a:cubicBezTo>
                  <a:pt x="4265864" y="515748"/>
                  <a:pt x="4325449" y="529067"/>
                  <a:pt x="4222865" y="515389"/>
                </a:cubicBezTo>
                <a:cubicBezTo>
                  <a:pt x="4206158" y="513161"/>
                  <a:pt x="4189657" y="509576"/>
                  <a:pt x="4172989" y="507076"/>
                </a:cubicBezTo>
                <a:cubicBezTo>
                  <a:pt x="4134236" y="501263"/>
                  <a:pt x="4094627" y="499955"/>
                  <a:pt x="4056611" y="490451"/>
                </a:cubicBezTo>
                <a:cubicBezTo>
                  <a:pt x="3981781" y="471743"/>
                  <a:pt x="4073621" y="493286"/>
                  <a:pt x="3956858" y="473826"/>
                </a:cubicBezTo>
                <a:cubicBezTo>
                  <a:pt x="3840825" y="454487"/>
                  <a:pt x="3872864" y="447659"/>
                  <a:pt x="3724101" y="440575"/>
                </a:cubicBezTo>
                <a:cubicBezTo>
                  <a:pt x="3510687" y="430412"/>
                  <a:pt x="3607641" y="436413"/>
                  <a:pt x="3433156" y="423949"/>
                </a:cubicBezTo>
                <a:cubicBezTo>
                  <a:pt x="3351180" y="403454"/>
                  <a:pt x="3464189" y="430002"/>
                  <a:pt x="3316778" y="407324"/>
                </a:cubicBezTo>
                <a:cubicBezTo>
                  <a:pt x="3308118" y="405992"/>
                  <a:pt x="3300265" y="401418"/>
                  <a:pt x="3291840" y="399011"/>
                </a:cubicBezTo>
                <a:cubicBezTo>
                  <a:pt x="3280855" y="395872"/>
                  <a:pt x="3269532" y="393981"/>
                  <a:pt x="3258589" y="390698"/>
                </a:cubicBezTo>
                <a:cubicBezTo>
                  <a:pt x="3241803" y="385662"/>
                  <a:pt x="3225714" y="378324"/>
                  <a:pt x="3208712" y="374073"/>
                </a:cubicBezTo>
                <a:cubicBezTo>
                  <a:pt x="3133306" y="355221"/>
                  <a:pt x="3226467" y="377300"/>
                  <a:pt x="3117272" y="357447"/>
                </a:cubicBezTo>
                <a:cubicBezTo>
                  <a:pt x="3106032" y="355403"/>
                  <a:pt x="3095261" y="351179"/>
                  <a:pt x="3084021" y="349135"/>
                </a:cubicBezTo>
                <a:cubicBezTo>
                  <a:pt x="3064744" y="345630"/>
                  <a:pt x="3045305" y="342986"/>
                  <a:pt x="3025832" y="340822"/>
                </a:cubicBezTo>
                <a:cubicBezTo>
                  <a:pt x="2827347" y="318767"/>
                  <a:pt x="2869478" y="324592"/>
                  <a:pt x="2651760" y="315884"/>
                </a:cubicBezTo>
                <a:cubicBezTo>
                  <a:pt x="2635134" y="313113"/>
                  <a:pt x="2618686" y="308898"/>
                  <a:pt x="2601883" y="307571"/>
                </a:cubicBezTo>
                <a:cubicBezTo>
                  <a:pt x="2522804" y="301328"/>
                  <a:pt x="2364307" y="297383"/>
                  <a:pt x="2261061" y="282633"/>
                </a:cubicBezTo>
                <a:cubicBezTo>
                  <a:pt x="2247074" y="280635"/>
                  <a:pt x="2233434" y="276643"/>
                  <a:pt x="2219498" y="274320"/>
                </a:cubicBezTo>
                <a:cubicBezTo>
                  <a:pt x="2177285" y="267284"/>
                  <a:pt x="2158915" y="267487"/>
                  <a:pt x="2119745" y="257695"/>
                </a:cubicBezTo>
                <a:cubicBezTo>
                  <a:pt x="2111244" y="255570"/>
                  <a:pt x="2103232" y="251789"/>
                  <a:pt x="2094807" y="249382"/>
                </a:cubicBezTo>
                <a:cubicBezTo>
                  <a:pt x="2083822" y="246243"/>
                  <a:pt x="2072541" y="244208"/>
                  <a:pt x="2061556" y="241069"/>
                </a:cubicBezTo>
                <a:cubicBezTo>
                  <a:pt x="2053131" y="238662"/>
                  <a:pt x="2045210" y="234474"/>
                  <a:pt x="2036618" y="232756"/>
                </a:cubicBezTo>
                <a:cubicBezTo>
                  <a:pt x="2017405" y="228914"/>
                  <a:pt x="1997825" y="227215"/>
                  <a:pt x="1978429" y="224444"/>
                </a:cubicBezTo>
                <a:lnTo>
                  <a:pt x="1903614" y="199506"/>
                </a:lnTo>
                <a:cubicBezTo>
                  <a:pt x="1895301" y="196735"/>
                  <a:pt x="1887350" y="192432"/>
                  <a:pt x="1878676" y="191193"/>
                </a:cubicBezTo>
                <a:lnTo>
                  <a:pt x="1820487" y="182880"/>
                </a:lnTo>
                <a:cubicBezTo>
                  <a:pt x="1795589" y="179768"/>
                  <a:pt x="1770512" y="178115"/>
                  <a:pt x="1745672" y="174567"/>
                </a:cubicBezTo>
                <a:cubicBezTo>
                  <a:pt x="1712301" y="169800"/>
                  <a:pt x="1677899" y="168602"/>
                  <a:pt x="1645920" y="157942"/>
                </a:cubicBezTo>
                <a:cubicBezTo>
                  <a:pt x="1637607" y="155171"/>
                  <a:pt x="1629519" y="151599"/>
                  <a:pt x="1620981" y="149629"/>
                </a:cubicBezTo>
                <a:cubicBezTo>
                  <a:pt x="1593447" y="143275"/>
                  <a:pt x="1565563" y="138546"/>
                  <a:pt x="1537854" y="133004"/>
                </a:cubicBezTo>
                <a:cubicBezTo>
                  <a:pt x="1524000" y="130233"/>
                  <a:pt x="1509695" y="129159"/>
                  <a:pt x="1496291" y="124691"/>
                </a:cubicBezTo>
                <a:lnTo>
                  <a:pt x="1446414" y="108066"/>
                </a:lnTo>
                <a:cubicBezTo>
                  <a:pt x="1440872" y="102524"/>
                  <a:pt x="1433821" y="98160"/>
                  <a:pt x="1429789" y="91440"/>
                </a:cubicBezTo>
                <a:cubicBezTo>
                  <a:pt x="1397416" y="37484"/>
                  <a:pt x="1446975" y="92003"/>
                  <a:pt x="1404851" y="49876"/>
                </a:cubicBezTo>
                <a:cubicBezTo>
                  <a:pt x="1402080" y="41563"/>
                  <a:pt x="1401046" y="32452"/>
                  <a:pt x="1396538" y="24938"/>
                </a:cubicBezTo>
                <a:cubicBezTo>
                  <a:pt x="1385127" y="5921"/>
                  <a:pt x="1374589" y="6539"/>
                  <a:pt x="1354974" y="0"/>
                </a:cubicBezTo>
                <a:lnTo>
                  <a:pt x="1088967" y="8313"/>
                </a:lnTo>
                <a:lnTo>
                  <a:pt x="374072" y="16626"/>
                </a:lnTo>
                <a:cubicBezTo>
                  <a:pt x="362650" y="16880"/>
                  <a:pt x="351764" y="21655"/>
                  <a:pt x="340821" y="24938"/>
                </a:cubicBezTo>
                <a:cubicBezTo>
                  <a:pt x="324035" y="29974"/>
                  <a:pt x="305527" y="31843"/>
                  <a:pt x="290945" y="41564"/>
                </a:cubicBezTo>
                <a:cubicBezTo>
                  <a:pt x="270275" y="55344"/>
                  <a:pt x="256859" y="65776"/>
                  <a:pt x="232756" y="74815"/>
                </a:cubicBezTo>
                <a:cubicBezTo>
                  <a:pt x="222059" y="78826"/>
                  <a:pt x="210589" y="80356"/>
                  <a:pt x="199505" y="83127"/>
                </a:cubicBezTo>
                <a:cubicBezTo>
                  <a:pt x="188421" y="94211"/>
                  <a:pt x="174949" y="103336"/>
                  <a:pt x="166254" y="116378"/>
                </a:cubicBezTo>
                <a:cubicBezTo>
                  <a:pt x="153909" y="134895"/>
                  <a:pt x="149925" y="144405"/>
                  <a:pt x="133003" y="157942"/>
                </a:cubicBezTo>
                <a:cubicBezTo>
                  <a:pt x="125202" y="164183"/>
                  <a:pt x="116378" y="169025"/>
                  <a:pt x="108065" y="174567"/>
                </a:cubicBezTo>
                <a:cubicBezTo>
                  <a:pt x="66963" y="236224"/>
                  <a:pt x="114296" y="168753"/>
                  <a:pt x="74814" y="216131"/>
                </a:cubicBezTo>
                <a:cubicBezTo>
                  <a:pt x="65944" y="226774"/>
                  <a:pt x="59673" y="239585"/>
                  <a:pt x="49876" y="249382"/>
                </a:cubicBezTo>
                <a:cubicBezTo>
                  <a:pt x="33763" y="265495"/>
                  <a:pt x="20282" y="267559"/>
                  <a:pt x="0" y="274320"/>
                </a:cubicBezTo>
                <a:cubicBezTo>
                  <a:pt x="2771" y="307571"/>
                  <a:pt x="3902" y="340999"/>
                  <a:pt x="8312" y="374073"/>
                </a:cubicBezTo>
                <a:cubicBezTo>
                  <a:pt x="9470" y="382758"/>
                  <a:pt x="12117" y="391497"/>
                  <a:pt x="16625" y="399011"/>
                </a:cubicBezTo>
                <a:cubicBezTo>
                  <a:pt x="20657" y="405731"/>
                  <a:pt x="27709" y="410094"/>
                  <a:pt x="33251" y="415636"/>
                </a:cubicBezTo>
                <a:cubicBezTo>
                  <a:pt x="53867" y="477491"/>
                  <a:pt x="22223" y="394943"/>
                  <a:pt x="74814" y="473826"/>
                </a:cubicBezTo>
                <a:cubicBezTo>
                  <a:pt x="91161" y="498346"/>
                  <a:pt x="92377" y="503701"/>
                  <a:pt x="116378" y="523702"/>
                </a:cubicBezTo>
                <a:cubicBezTo>
                  <a:pt x="124053" y="530098"/>
                  <a:pt x="133515" y="534086"/>
                  <a:pt x="141316" y="540327"/>
                </a:cubicBezTo>
                <a:cubicBezTo>
                  <a:pt x="147436" y="545223"/>
                  <a:pt x="151221" y="552921"/>
                  <a:pt x="157941" y="556953"/>
                </a:cubicBezTo>
                <a:cubicBezTo>
                  <a:pt x="165455" y="561461"/>
                  <a:pt x="175042" y="561347"/>
                  <a:pt x="182880" y="565266"/>
                </a:cubicBezTo>
                <a:cubicBezTo>
                  <a:pt x="191816" y="569734"/>
                  <a:pt x="199505" y="576349"/>
                  <a:pt x="207818" y="581891"/>
                </a:cubicBezTo>
                <a:cubicBezTo>
                  <a:pt x="248328" y="642657"/>
                  <a:pt x="198279" y="578641"/>
                  <a:pt x="249381" y="615142"/>
                </a:cubicBezTo>
                <a:cubicBezTo>
                  <a:pt x="262136" y="624253"/>
                  <a:pt x="271548" y="637309"/>
                  <a:pt x="282632" y="648393"/>
                </a:cubicBezTo>
                <a:cubicBezTo>
                  <a:pt x="288174" y="653935"/>
                  <a:pt x="291823" y="662540"/>
                  <a:pt x="299258" y="665018"/>
                </a:cubicBezTo>
                <a:cubicBezTo>
                  <a:pt x="307571" y="667789"/>
                  <a:pt x="316359" y="669412"/>
                  <a:pt x="324196" y="673331"/>
                </a:cubicBezTo>
                <a:cubicBezTo>
                  <a:pt x="333132" y="677799"/>
                  <a:pt x="349134" y="689956"/>
                  <a:pt x="349134" y="689956"/>
                </a:cubicBez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31640" y="2161309"/>
            <a:ext cx="1800200" cy="8313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371600" y="2169622"/>
            <a:ext cx="1832248" cy="307571"/>
          </a:xfrm>
          <a:custGeom>
            <a:avLst/>
            <a:gdLst>
              <a:gd name="connsiteX0" fmla="*/ 1745673 w 1745673"/>
              <a:gd name="connsiteY0" fmla="*/ 24939 h 266008"/>
              <a:gd name="connsiteX1" fmla="*/ 1637607 w 1745673"/>
              <a:gd name="connsiteY1" fmla="*/ 33251 h 266008"/>
              <a:gd name="connsiteX2" fmla="*/ 1587731 w 1745673"/>
              <a:gd name="connsiteY2" fmla="*/ 49877 h 266008"/>
              <a:gd name="connsiteX3" fmla="*/ 1562793 w 1745673"/>
              <a:gd name="connsiteY3" fmla="*/ 58190 h 266008"/>
              <a:gd name="connsiteX4" fmla="*/ 1512916 w 1745673"/>
              <a:gd name="connsiteY4" fmla="*/ 66502 h 266008"/>
              <a:gd name="connsiteX5" fmla="*/ 1471353 w 1745673"/>
              <a:gd name="connsiteY5" fmla="*/ 74815 h 266008"/>
              <a:gd name="connsiteX6" fmla="*/ 1346662 w 1745673"/>
              <a:gd name="connsiteY6" fmla="*/ 83128 h 266008"/>
              <a:gd name="connsiteX7" fmla="*/ 1238596 w 1745673"/>
              <a:gd name="connsiteY7" fmla="*/ 91440 h 266008"/>
              <a:gd name="connsiteX8" fmla="*/ 1039091 w 1745673"/>
              <a:gd name="connsiteY8" fmla="*/ 157942 h 266008"/>
              <a:gd name="connsiteX9" fmla="*/ 989215 w 1745673"/>
              <a:gd name="connsiteY9" fmla="*/ 174568 h 266008"/>
              <a:gd name="connsiteX10" fmla="*/ 964276 w 1745673"/>
              <a:gd name="connsiteY10" fmla="*/ 182880 h 266008"/>
              <a:gd name="connsiteX11" fmla="*/ 839585 w 1745673"/>
              <a:gd name="connsiteY11" fmla="*/ 199506 h 266008"/>
              <a:gd name="connsiteX12" fmla="*/ 814647 w 1745673"/>
              <a:gd name="connsiteY12" fmla="*/ 207819 h 266008"/>
              <a:gd name="connsiteX13" fmla="*/ 764771 w 1745673"/>
              <a:gd name="connsiteY13" fmla="*/ 216131 h 266008"/>
              <a:gd name="connsiteX14" fmla="*/ 723207 w 1745673"/>
              <a:gd name="connsiteY14" fmla="*/ 224444 h 266008"/>
              <a:gd name="connsiteX15" fmla="*/ 689956 w 1745673"/>
              <a:gd name="connsiteY15" fmla="*/ 232757 h 266008"/>
              <a:gd name="connsiteX16" fmla="*/ 640080 w 1745673"/>
              <a:gd name="connsiteY16" fmla="*/ 249382 h 266008"/>
              <a:gd name="connsiteX17" fmla="*/ 581891 w 1745673"/>
              <a:gd name="connsiteY17" fmla="*/ 266008 h 266008"/>
              <a:gd name="connsiteX18" fmla="*/ 507076 w 1745673"/>
              <a:gd name="connsiteY18" fmla="*/ 257695 h 266008"/>
              <a:gd name="connsiteX19" fmla="*/ 482138 w 1745673"/>
              <a:gd name="connsiteY19" fmla="*/ 249382 h 266008"/>
              <a:gd name="connsiteX20" fmla="*/ 448887 w 1745673"/>
              <a:gd name="connsiteY20" fmla="*/ 241070 h 266008"/>
              <a:gd name="connsiteX21" fmla="*/ 399011 w 1745673"/>
              <a:gd name="connsiteY21" fmla="*/ 224444 h 266008"/>
              <a:gd name="connsiteX22" fmla="*/ 332509 w 1745673"/>
              <a:gd name="connsiteY22" fmla="*/ 207819 h 266008"/>
              <a:gd name="connsiteX23" fmla="*/ 307571 w 1745673"/>
              <a:gd name="connsiteY23" fmla="*/ 199506 h 266008"/>
              <a:gd name="connsiteX24" fmla="*/ 257695 w 1745673"/>
              <a:gd name="connsiteY24" fmla="*/ 166255 h 266008"/>
              <a:gd name="connsiteX25" fmla="*/ 207818 w 1745673"/>
              <a:gd name="connsiteY25" fmla="*/ 141317 h 266008"/>
              <a:gd name="connsiteX26" fmla="*/ 182880 w 1745673"/>
              <a:gd name="connsiteY26" fmla="*/ 133004 h 266008"/>
              <a:gd name="connsiteX27" fmla="*/ 141316 w 1745673"/>
              <a:gd name="connsiteY27" fmla="*/ 99753 h 266008"/>
              <a:gd name="connsiteX28" fmla="*/ 91440 w 1745673"/>
              <a:gd name="connsiteY28" fmla="*/ 66502 h 266008"/>
              <a:gd name="connsiteX29" fmla="*/ 66502 w 1745673"/>
              <a:gd name="connsiteY29" fmla="*/ 49877 h 266008"/>
              <a:gd name="connsiteX30" fmla="*/ 49876 w 1745673"/>
              <a:gd name="connsiteY30" fmla="*/ 33251 h 266008"/>
              <a:gd name="connsiteX31" fmla="*/ 24938 w 1745673"/>
              <a:gd name="connsiteY31" fmla="*/ 24939 h 266008"/>
              <a:gd name="connsiteX32" fmla="*/ 0 w 1745673"/>
              <a:gd name="connsiteY32" fmla="*/ 0 h 2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45673" h="266008">
                <a:moveTo>
                  <a:pt x="1745673" y="24939"/>
                </a:moveTo>
                <a:cubicBezTo>
                  <a:pt x="1709651" y="27710"/>
                  <a:pt x="1673293" y="27616"/>
                  <a:pt x="1637607" y="33251"/>
                </a:cubicBezTo>
                <a:cubicBezTo>
                  <a:pt x="1620297" y="35984"/>
                  <a:pt x="1604356" y="44335"/>
                  <a:pt x="1587731" y="49877"/>
                </a:cubicBezTo>
                <a:cubicBezTo>
                  <a:pt x="1579418" y="52648"/>
                  <a:pt x="1571436" y="56750"/>
                  <a:pt x="1562793" y="58190"/>
                </a:cubicBezTo>
                <a:lnTo>
                  <a:pt x="1512916" y="66502"/>
                </a:lnTo>
                <a:cubicBezTo>
                  <a:pt x="1499015" y="69029"/>
                  <a:pt x="1485412" y="73409"/>
                  <a:pt x="1471353" y="74815"/>
                </a:cubicBezTo>
                <a:cubicBezTo>
                  <a:pt x="1429904" y="78960"/>
                  <a:pt x="1388212" y="80160"/>
                  <a:pt x="1346662" y="83128"/>
                </a:cubicBezTo>
                <a:lnTo>
                  <a:pt x="1238596" y="91440"/>
                </a:lnTo>
                <a:lnTo>
                  <a:pt x="1039091" y="157942"/>
                </a:lnTo>
                <a:lnTo>
                  <a:pt x="989215" y="174568"/>
                </a:lnTo>
                <a:cubicBezTo>
                  <a:pt x="980902" y="177339"/>
                  <a:pt x="972971" y="181793"/>
                  <a:pt x="964276" y="182880"/>
                </a:cubicBezTo>
                <a:cubicBezTo>
                  <a:pt x="878333" y="193623"/>
                  <a:pt x="919890" y="188034"/>
                  <a:pt x="839585" y="199506"/>
                </a:cubicBezTo>
                <a:cubicBezTo>
                  <a:pt x="831272" y="202277"/>
                  <a:pt x="823201" y="205918"/>
                  <a:pt x="814647" y="207819"/>
                </a:cubicBezTo>
                <a:cubicBezTo>
                  <a:pt x="798194" y="211475"/>
                  <a:pt x="781354" y="213116"/>
                  <a:pt x="764771" y="216131"/>
                </a:cubicBezTo>
                <a:cubicBezTo>
                  <a:pt x="750870" y="218658"/>
                  <a:pt x="737000" y="221379"/>
                  <a:pt x="723207" y="224444"/>
                </a:cubicBezTo>
                <a:cubicBezTo>
                  <a:pt x="712054" y="226922"/>
                  <a:pt x="700899" y="229474"/>
                  <a:pt x="689956" y="232757"/>
                </a:cubicBezTo>
                <a:cubicBezTo>
                  <a:pt x="673170" y="237793"/>
                  <a:pt x="657081" y="245132"/>
                  <a:pt x="640080" y="249382"/>
                </a:cubicBezTo>
                <a:cubicBezTo>
                  <a:pt x="598328" y="259820"/>
                  <a:pt x="617667" y="254082"/>
                  <a:pt x="581891" y="266008"/>
                </a:cubicBezTo>
                <a:cubicBezTo>
                  <a:pt x="556953" y="263237"/>
                  <a:pt x="531826" y="261820"/>
                  <a:pt x="507076" y="257695"/>
                </a:cubicBezTo>
                <a:cubicBezTo>
                  <a:pt x="498433" y="256254"/>
                  <a:pt x="490563" y="251789"/>
                  <a:pt x="482138" y="249382"/>
                </a:cubicBezTo>
                <a:cubicBezTo>
                  <a:pt x="471153" y="246243"/>
                  <a:pt x="459830" y="244353"/>
                  <a:pt x="448887" y="241070"/>
                </a:cubicBezTo>
                <a:cubicBezTo>
                  <a:pt x="432101" y="236034"/>
                  <a:pt x="416012" y="228694"/>
                  <a:pt x="399011" y="224444"/>
                </a:cubicBezTo>
                <a:cubicBezTo>
                  <a:pt x="376844" y="218902"/>
                  <a:pt x="354186" y="215045"/>
                  <a:pt x="332509" y="207819"/>
                </a:cubicBezTo>
                <a:cubicBezTo>
                  <a:pt x="324196" y="205048"/>
                  <a:pt x="315231" y="203761"/>
                  <a:pt x="307571" y="199506"/>
                </a:cubicBezTo>
                <a:cubicBezTo>
                  <a:pt x="290104" y="189802"/>
                  <a:pt x="276651" y="172574"/>
                  <a:pt x="257695" y="166255"/>
                </a:cubicBezTo>
                <a:cubicBezTo>
                  <a:pt x="195012" y="145361"/>
                  <a:pt x="272273" y="173545"/>
                  <a:pt x="207818" y="141317"/>
                </a:cubicBezTo>
                <a:cubicBezTo>
                  <a:pt x="199981" y="137398"/>
                  <a:pt x="190717" y="136923"/>
                  <a:pt x="182880" y="133004"/>
                </a:cubicBezTo>
                <a:cubicBezTo>
                  <a:pt x="142195" y="112662"/>
                  <a:pt x="172244" y="122949"/>
                  <a:pt x="141316" y="99753"/>
                </a:cubicBezTo>
                <a:cubicBezTo>
                  <a:pt x="125331" y="87764"/>
                  <a:pt x="108065" y="77586"/>
                  <a:pt x="91440" y="66502"/>
                </a:cubicBezTo>
                <a:cubicBezTo>
                  <a:pt x="83127" y="60960"/>
                  <a:pt x="73566" y="56941"/>
                  <a:pt x="66502" y="49877"/>
                </a:cubicBezTo>
                <a:cubicBezTo>
                  <a:pt x="60960" y="44335"/>
                  <a:pt x="56597" y="37283"/>
                  <a:pt x="49876" y="33251"/>
                </a:cubicBezTo>
                <a:cubicBezTo>
                  <a:pt x="42362" y="28743"/>
                  <a:pt x="33251" y="27710"/>
                  <a:pt x="24938" y="24939"/>
                </a:cubicBezTo>
                <a:lnTo>
                  <a:pt x="0" y="0"/>
                </a:lnTo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740352" y="2508863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Bealach </a:t>
            </a:r>
            <a:r>
              <a:rPr lang="en-GB" sz="1000" dirty="0" err="1">
                <a:solidFill>
                  <a:schemeClr val="bg1"/>
                </a:solidFill>
              </a:rPr>
              <a:t>Leamhain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430" y="1105269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Carn Dearg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4222864"/>
            <a:ext cx="7581900" cy="2635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95536" y="6093296"/>
            <a:ext cx="2304256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viewed from Carn Dearg (Ben Alder)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18805" y="4230695"/>
            <a:ext cx="1587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Mullach Coire an </a:t>
            </a:r>
            <a:r>
              <a:rPr lang="en-GB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Iubhair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483033" y="5336771"/>
            <a:ext cx="2801389" cy="358311"/>
          </a:xfrm>
          <a:custGeom>
            <a:avLst/>
            <a:gdLst>
              <a:gd name="connsiteX0" fmla="*/ 0 w 2801389"/>
              <a:gd name="connsiteY0" fmla="*/ 16625 h 358311"/>
              <a:gd name="connsiteX1" fmla="*/ 299258 w 2801389"/>
              <a:gd name="connsiteY1" fmla="*/ 33251 h 358311"/>
              <a:gd name="connsiteX2" fmla="*/ 573578 w 2801389"/>
              <a:gd name="connsiteY2" fmla="*/ 24938 h 358311"/>
              <a:gd name="connsiteX3" fmla="*/ 640080 w 2801389"/>
              <a:gd name="connsiteY3" fmla="*/ 16625 h 358311"/>
              <a:gd name="connsiteX4" fmla="*/ 681643 w 2801389"/>
              <a:gd name="connsiteY4" fmla="*/ 8313 h 358311"/>
              <a:gd name="connsiteX5" fmla="*/ 756458 w 2801389"/>
              <a:gd name="connsiteY5" fmla="*/ 0 h 358311"/>
              <a:gd name="connsiteX6" fmla="*/ 1022465 w 2801389"/>
              <a:gd name="connsiteY6" fmla="*/ 8313 h 358311"/>
              <a:gd name="connsiteX7" fmla="*/ 1072342 w 2801389"/>
              <a:gd name="connsiteY7" fmla="*/ 24938 h 358311"/>
              <a:gd name="connsiteX8" fmla="*/ 1388225 w 2801389"/>
              <a:gd name="connsiteY8" fmla="*/ 16625 h 358311"/>
              <a:gd name="connsiteX9" fmla="*/ 1446414 w 2801389"/>
              <a:gd name="connsiteY9" fmla="*/ 8313 h 358311"/>
              <a:gd name="connsiteX10" fmla="*/ 1629294 w 2801389"/>
              <a:gd name="connsiteY10" fmla="*/ 16625 h 358311"/>
              <a:gd name="connsiteX11" fmla="*/ 1679171 w 2801389"/>
              <a:gd name="connsiteY11" fmla="*/ 24938 h 358311"/>
              <a:gd name="connsiteX12" fmla="*/ 1729047 w 2801389"/>
              <a:gd name="connsiteY12" fmla="*/ 41564 h 358311"/>
              <a:gd name="connsiteX13" fmla="*/ 1753985 w 2801389"/>
              <a:gd name="connsiteY13" fmla="*/ 49876 h 358311"/>
              <a:gd name="connsiteX14" fmla="*/ 2327563 w 2801389"/>
              <a:gd name="connsiteY14" fmla="*/ 58189 h 358311"/>
              <a:gd name="connsiteX15" fmla="*/ 2410691 w 2801389"/>
              <a:gd name="connsiteY15" fmla="*/ 74814 h 358311"/>
              <a:gd name="connsiteX16" fmla="*/ 2460567 w 2801389"/>
              <a:gd name="connsiteY16" fmla="*/ 91440 h 358311"/>
              <a:gd name="connsiteX17" fmla="*/ 2543694 w 2801389"/>
              <a:gd name="connsiteY17" fmla="*/ 83127 h 358311"/>
              <a:gd name="connsiteX18" fmla="*/ 2568632 w 2801389"/>
              <a:gd name="connsiteY18" fmla="*/ 74814 h 358311"/>
              <a:gd name="connsiteX19" fmla="*/ 2610196 w 2801389"/>
              <a:gd name="connsiteY19" fmla="*/ 66502 h 358311"/>
              <a:gd name="connsiteX20" fmla="*/ 2751512 w 2801389"/>
              <a:gd name="connsiteY20" fmla="*/ 74814 h 358311"/>
              <a:gd name="connsiteX21" fmla="*/ 2801389 w 2801389"/>
              <a:gd name="connsiteY21" fmla="*/ 91440 h 358311"/>
              <a:gd name="connsiteX22" fmla="*/ 2759825 w 2801389"/>
              <a:gd name="connsiteY22" fmla="*/ 116378 h 358311"/>
              <a:gd name="connsiteX23" fmla="*/ 2709949 w 2801389"/>
              <a:gd name="connsiteY23" fmla="*/ 174567 h 358311"/>
              <a:gd name="connsiteX24" fmla="*/ 2643447 w 2801389"/>
              <a:gd name="connsiteY24" fmla="*/ 224444 h 358311"/>
              <a:gd name="connsiteX25" fmla="*/ 2618509 w 2801389"/>
              <a:gd name="connsiteY25" fmla="*/ 232756 h 358311"/>
              <a:gd name="connsiteX26" fmla="*/ 2601883 w 2801389"/>
              <a:gd name="connsiteY26" fmla="*/ 249382 h 358311"/>
              <a:gd name="connsiteX27" fmla="*/ 2485505 w 2801389"/>
              <a:gd name="connsiteY27" fmla="*/ 274320 h 358311"/>
              <a:gd name="connsiteX28" fmla="*/ 2452254 w 2801389"/>
              <a:gd name="connsiteY28" fmla="*/ 315884 h 358311"/>
              <a:gd name="connsiteX29" fmla="*/ 2402378 w 2801389"/>
              <a:gd name="connsiteY29" fmla="*/ 332509 h 358311"/>
              <a:gd name="connsiteX30" fmla="*/ 2385752 w 2801389"/>
              <a:gd name="connsiteY30" fmla="*/ 349134 h 358311"/>
              <a:gd name="connsiteX31" fmla="*/ 2277687 w 2801389"/>
              <a:gd name="connsiteY31" fmla="*/ 349134 h 358311"/>
              <a:gd name="connsiteX32" fmla="*/ 2169622 w 2801389"/>
              <a:gd name="connsiteY32" fmla="*/ 332509 h 358311"/>
              <a:gd name="connsiteX33" fmla="*/ 2144683 w 2801389"/>
              <a:gd name="connsiteY33" fmla="*/ 324196 h 358311"/>
              <a:gd name="connsiteX34" fmla="*/ 1862051 w 2801389"/>
              <a:gd name="connsiteY34" fmla="*/ 315884 h 358311"/>
              <a:gd name="connsiteX35" fmla="*/ 1837112 w 2801389"/>
              <a:gd name="connsiteY35" fmla="*/ 307571 h 358311"/>
              <a:gd name="connsiteX36" fmla="*/ 1795549 w 2801389"/>
              <a:gd name="connsiteY36" fmla="*/ 282633 h 358311"/>
              <a:gd name="connsiteX37" fmla="*/ 1762298 w 2801389"/>
              <a:gd name="connsiteY37" fmla="*/ 266007 h 35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01389" h="358311">
                <a:moveTo>
                  <a:pt x="0" y="16625"/>
                </a:moveTo>
                <a:cubicBezTo>
                  <a:pt x="118630" y="40352"/>
                  <a:pt x="71282" y="33251"/>
                  <a:pt x="299258" y="33251"/>
                </a:cubicBezTo>
                <a:cubicBezTo>
                  <a:pt x="390740" y="33251"/>
                  <a:pt x="482138" y="27709"/>
                  <a:pt x="573578" y="24938"/>
                </a:cubicBezTo>
                <a:cubicBezTo>
                  <a:pt x="595745" y="22167"/>
                  <a:pt x="618000" y="20022"/>
                  <a:pt x="640080" y="16625"/>
                </a:cubicBezTo>
                <a:cubicBezTo>
                  <a:pt x="654044" y="14477"/>
                  <a:pt x="667656" y="10311"/>
                  <a:pt x="681643" y="8313"/>
                </a:cubicBezTo>
                <a:cubicBezTo>
                  <a:pt x="706483" y="4765"/>
                  <a:pt x="731520" y="2771"/>
                  <a:pt x="756458" y="0"/>
                </a:cubicBezTo>
                <a:cubicBezTo>
                  <a:pt x="845127" y="2771"/>
                  <a:pt x="934028" y="1331"/>
                  <a:pt x="1022465" y="8313"/>
                </a:cubicBezTo>
                <a:cubicBezTo>
                  <a:pt x="1039936" y="9692"/>
                  <a:pt x="1072342" y="24938"/>
                  <a:pt x="1072342" y="24938"/>
                </a:cubicBezTo>
                <a:lnTo>
                  <a:pt x="1388225" y="16625"/>
                </a:lnTo>
                <a:cubicBezTo>
                  <a:pt x="1407799" y="15755"/>
                  <a:pt x="1426821" y="8313"/>
                  <a:pt x="1446414" y="8313"/>
                </a:cubicBezTo>
                <a:cubicBezTo>
                  <a:pt x="1507437" y="8313"/>
                  <a:pt x="1568334" y="13854"/>
                  <a:pt x="1629294" y="16625"/>
                </a:cubicBezTo>
                <a:cubicBezTo>
                  <a:pt x="1645920" y="19396"/>
                  <a:pt x="1662819" y="20850"/>
                  <a:pt x="1679171" y="24938"/>
                </a:cubicBezTo>
                <a:cubicBezTo>
                  <a:pt x="1696172" y="29188"/>
                  <a:pt x="1712422" y="36022"/>
                  <a:pt x="1729047" y="41564"/>
                </a:cubicBezTo>
                <a:cubicBezTo>
                  <a:pt x="1737360" y="44335"/>
                  <a:pt x="1745224" y="49749"/>
                  <a:pt x="1753985" y="49876"/>
                </a:cubicBezTo>
                <a:lnTo>
                  <a:pt x="2327563" y="58189"/>
                </a:lnTo>
                <a:cubicBezTo>
                  <a:pt x="2361254" y="63804"/>
                  <a:pt x="2379698" y="65516"/>
                  <a:pt x="2410691" y="74814"/>
                </a:cubicBezTo>
                <a:cubicBezTo>
                  <a:pt x="2427477" y="79850"/>
                  <a:pt x="2460567" y="91440"/>
                  <a:pt x="2460567" y="91440"/>
                </a:cubicBezTo>
                <a:cubicBezTo>
                  <a:pt x="2488276" y="88669"/>
                  <a:pt x="2516171" y="87362"/>
                  <a:pt x="2543694" y="83127"/>
                </a:cubicBezTo>
                <a:cubicBezTo>
                  <a:pt x="2552354" y="81795"/>
                  <a:pt x="2560131" y="76939"/>
                  <a:pt x="2568632" y="74814"/>
                </a:cubicBezTo>
                <a:cubicBezTo>
                  <a:pt x="2582339" y="71387"/>
                  <a:pt x="2596341" y="69273"/>
                  <a:pt x="2610196" y="66502"/>
                </a:cubicBezTo>
                <a:cubicBezTo>
                  <a:pt x="2657301" y="69273"/>
                  <a:pt x="2704722" y="68711"/>
                  <a:pt x="2751512" y="74814"/>
                </a:cubicBezTo>
                <a:cubicBezTo>
                  <a:pt x="2768890" y="77081"/>
                  <a:pt x="2801389" y="91440"/>
                  <a:pt x="2801389" y="91440"/>
                </a:cubicBezTo>
                <a:cubicBezTo>
                  <a:pt x="2739951" y="152874"/>
                  <a:pt x="2835372" y="62415"/>
                  <a:pt x="2759825" y="116378"/>
                </a:cubicBezTo>
                <a:cubicBezTo>
                  <a:pt x="2722470" y="143060"/>
                  <a:pt x="2733381" y="145276"/>
                  <a:pt x="2709949" y="174567"/>
                </a:cubicBezTo>
                <a:cubicBezTo>
                  <a:pt x="2695627" y="192470"/>
                  <a:pt x="2657951" y="219610"/>
                  <a:pt x="2643447" y="224444"/>
                </a:cubicBezTo>
                <a:lnTo>
                  <a:pt x="2618509" y="232756"/>
                </a:lnTo>
                <a:cubicBezTo>
                  <a:pt x="2612967" y="238298"/>
                  <a:pt x="2608893" y="245877"/>
                  <a:pt x="2601883" y="249382"/>
                </a:cubicBezTo>
                <a:cubicBezTo>
                  <a:pt x="2562402" y="269123"/>
                  <a:pt x="2529129" y="268867"/>
                  <a:pt x="2485505" y="274320"/>
                </a:cubicBezTo>
                <a:cubicBezTo>
                  <a:pt x="2479631" y="283131"/>
                  <a:pt x="2464100" y="309961"/>
                  <a:pt x="2452254" y="315884"/>
                </a:cubicBezTo>
                <a:cubicBezTo>
                  <a:pt x="2436580" y="323721"/>
                  <a:pt x="2402378" y="332509"/>
                  <a:pt x="2402378" y="332509"/>
                </a:cubicBezTo>
                <a:cubicBezTo>
                  <a:pt x="2396836" y="338051"/>
                  <a:pt x="2392472" y="345102"/>
                  <a:pt x="2385752" y="349134"/>
                </a:cubicBezTo>
                <a:cubicBezTo>
                  <a:pt x="2353959" y="368210"/>
                  <a:pt x="2307362" y="352102"/>
                  <a:pt x="2277687" y="349134"/>
                </a:cubicBezTo>
                <a:cubicBezTo>
                  <a:pt x="2193928" y="328196"/>
                  <a:pt x="2313256" y="356449"/>
                  <a:pt x="2169622" y="332509"/>
                </a:cubicBezTo>
                <a:cubicBezTo>
                  <a:pt x="2160979" y="331068"/>
                  <a:pt x="2153433" y="324669"/>
                  <a:pt x="2144683" y="324196"/>
                </a:cubicBezTo>
                <a:cubicBezTo>
                  <a:pt x="2050569" y="319109"/>
                  <a:pt x="1956262" y="318655"/>
                  <a:pt x="1862051" y="315884"/>
                </a:cubicBezTo>
                <a:cubicBezTo>
                  <a:pt x="1853738" y="313113"/>
                  <a:pt x="1844626" y="312079"/>
                  <a:pt x="1837112" y="307571"/>
                </a:cubicBezTo>
                <a:cubicBezTo>
                  <a:pt x="1780062" y="273340"/>
                  <a:pt x="1866191" y="306179"/>
                  <a:pt x="1795549" y="282633"/>
                </a:cubicBezTo>
                <a:cubicBezTo>
                  <a:pt x="1775004" y="262088"/>
                  <a:pt x="1786761" y="266007"/>
                  <a:pt x="1762298" y="266007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5893724" y="5444836"/>
            <a:ext cx="573827" cy="274386"/>
          </a:xfrm>
          <a:custGeom>
            <a:avLst/>
            <a:gdLst>
              <a:gd name="connsiteX0" fmla="*/ 365760 w 573827"/>
              <a:gd name="connsiteY0" fmla="*/ 0 h 274386"/>
              <a:gd name="connsiteX1" fmla="*/ 423949 w 573827"/>
              <a:gd name="connsiteY1" fmla="*/ 41564 h 274386"/>
              <a:gd name="connsiteX2" fmla="*/ 457200 w 573827"/>
              <a:gd name="connsiteY2" fmla="*/ 83128 h 274386"/>
              <a:gd name="connsiteX3" fmla="*/ 515389 w 573827"/>
              <a:gd name="connsiteY3" fmla="*/ 133004 h 274386"/>
              <a:gd name="connsiteX4" fmla="*/ 556952 w 573827"/>
              <a:gd name="connsiteY4" fmla="*/ 174568 h 274386"/>
              <a:gd name="connsiteX5" fmla="*/ 565265 w 573827"/>
              <a:gd name="connsiteY5" fmla="*/ 207819 h 274386"/>
              <a:gd name="connsiteX6" fmla="*/ 573578 w 573827"/>
              <a:gd name="connsiteY6" fmla="*/ 232757 h 274386"/>
              <a:gd name="connsiteX7" fmla="*/ 532014 w 573827"/>
              <a:gd name="connsiteY7" fmla="*/ 257695 h 274386"/>
              <a:gd name="connsiteX8" fmla="*/ 241069 w 573827"/>
              <a:gd name="connsiteY8" fmla="*/ 249382 h 274386"/>
              <a:gd name="connsiteX9" fmla="*/ 99752 w 573827"/>
              <a:gd name="connsiteY9" fmla="*/ 257695 h 274386"/>
              <a:gd name="connsiteX10" fmla="*/ 74814 w 573827"/>
              <a:gd name="connsiteY10" fmla="*/ 266008 h 274386"/>
              <a:gd name="connsiteX11" fmla="*/ 0 w 573827"/>
              <a:gd name="connsiteY11" fmla="*/ 274320 h 27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827" h="274386">
                <a:moveTo>
                  <a:pt x="365760" y="0"/>
                </a:moveTo>
                <a:cubicBezTo>
                  <a:pt x="391797" y="15623"/>
                  <a:pt x="406689" y="19990"/>
                  <a:pt x="423949" y="41564"/>
                </a:cubicBezTo>
                <a:cubicBezTo>
                  <a:pt x="443154" y="65569"/>
                  <a:pt x="434897" y="65285"/>
                  <a:pt x="457200" y="83128"/>
                </a:cubicBezTo>
                <a:cubicBezTo>
                  <a:pt x="484060" y="104616"/>
                  <a:pt x="492520" y="98700"/>
                  <a:pt x="515389" y="133004"/>
                </a:cubicBezTo>
                <a:cubicBezTo>
                  <a:pt x="537556" y="166255"/>
                  <a:pt x="523701" y="152400"/>
                  <a:pt x="556952" y="174568"/>
                </a:cubicBezTo>
                <a:cubicBezTo>
                  <a:pt x="559723" y="185652"/>
                  <a:pt x="562126" y="196834"/>
                  <a:pt x="565265" y="207819"/>
                </a:cubicBezTo>
                <a:cubicBezTo>
                  <a:pt x="567672" y="216244"/>
                  <a:pt x="575297" y="224165"/>
                  <a:pt x="573578" y="232757"/>
                </a:cubicBezTo>
                <a:cubicBezTo>
                  <a:pt x="570318" y="249057"/>
                  <a:pt x="542516" y="254194"/>
                  <a:pt x="532014" y="257695"/>
                </a:cubicBezTo>
                <a:cubicBezTo>
                  <a:pt x="435032" y="254924"/>
                  <a:pt x="338090" y="249382"/>
                  <a:pt x="241069" y="249382"/>
                </a:cubicBezTo>
                <a:cubicBezTo>
                  <a:pt x="193882" y="249382"/>
                  <a:pt x="146705" y="253000"/>
                  <a:pt x="99752" y="257695"/>
                </a:cubicBezTo>
                <a:cubicBezTo>
                  <a:pt x="91033" y="258567"/>
                  <a:pt x="83368" y="264107"/>
                  <a:pt x="74814" y="266008"/>
                </a:cubicBezTo>
                <a:cubicBezTo>
                  <a:pt x="31260" y="275686"/>
                  <a:pt x="34631" y="274320"/>
                  <a:pt x="0" y="274320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8" idx="21"/>
          </p:cNvCxnSpPr>
          <p:nvPr/>
        </p:nvCxnSpPr>
        <p:spPr>
          <a:xfrm flipH="1">
            <a:off x="5796136" y="5428211"/>
            <a:ext cx="488286" cy="2910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8" idx="34"/>
          </p:cNvCxnSpPr>
          <p:nvPr/>
        </p:nvCxnSpPr>
        <p:spPr>
          <a:xfrm flipH="1" flipV="1">
            <a:off x="5345084" y="5652655"/>
            <a:ext cx="451052" cy="424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5960225" y="5510332"/>
            <a:ext cx="415637" cy="183886"/>
          </a:xfrm>
          <a:custGeom>
            <a:avLst/>
            <a:gdLst>
              <a:gd name="connsiteX0" fmla="*/ 0 w 415637"/>
              <a:gd name="connsiteY0" fmla="*/ 117384 h 183886"/>
              <a:gd name="connsiteX1" fmla="*/ 41564 w 415637"/>
              <a:gd name="connsiteY1" fmla="*/ 134010 h 183886"/>
              <a:gd name="connsiteX2" fmla="*/ 58190 w 415637"/>
              <a:gd name="connsiteY2" fmla="*/ 150635 h 183886"/>
              <a:gd name="connsiteX3" fmla="*/ 108066 w 415637"/>
              <a:gd name="connsiteY3" fmla="*/ 167261 h 183886"/>
              <a:gd name="connsiteX4" fmla="*/ 174568 w 415637"/>
              <a:gd name="connsiteY4" fmla="*/ 183886 h 183886"/>
              <a:gd name="connsiteX5" fmla="*/ 207819 w 415637"/>
              <a:gd name="connsiteY5" fmla="*/ 175573 h 183886"/>
              <a:gd name="connsiteX6" fmla="*/ 199506 w 415637"/>
              <a:gd name="connsiteY6" fmla="*/ 150635 h 183886"/>
              <a:gd name="connsiteX7" fmla="*/ 182880 w 415637"/>
              <a:gd name="connsiteY7" fmla="*/ 134010 h 183886"/>
              <a:gd name="connsiteX8" fmla="*/ 149630 w 415637"/>
              <a:gd name="connsiteY8" fmla="*/ 92446 h 183886"/>
              <a:gd name="connsiteX9" fmla="*/ 141317 w 415637"/>
              <a:gd name="connsiteY9" fmla="*/ 67508 h 183886"/>
              <a:gd name="connsiteX10" fmla="*/ 124691 w 415637"/>
              <a:gd name="connsiteY10" fmla="*/ 50883 h 183886"/>
              <a:gd name="connsiteX11" fmla="*/ 199506 w 415637"/>
              <a:gd name="connsiteY11" fmla="*/ 84133 h 183886"/>
              <a:gd name="connsiteX12" fmla="*/ 257695 w 415637"/>
              <a:gd name="connsiteY12" fmla="*/ 100759 h 183886"/>
              <a:gd name="connsiteX13" fmla="*/ 332510 w 415637"/>
              <a:gd name="connsiteY13" fmla="*/ 117384 h 183886"/>
              <a:gd name="connsiteX14" fmla="*/ 374073 w 415637"/>
              <a:gd name="connsiteY14" fmla="*/ 109072 h 183886"/>
              <a:gd name="connsiteX15" fmla="*/ 324197 w 415637"/>
              <a:gd name="connsiteY15" fmla="*/ 75821 h 183886"/>
              <a:gd name="connsiteX16" fmla="*/ 290946 w 415637"/>
              <a:gd name="connsiteY16" fmla="*/ 34257 h 183886"/>
              <a:gd name="connsiteX17" fmla="*/ 266008 w 415637"/>
              <a:gd name="connsiteY17" fmla="*/ 17632 h 183886"/>
              <a:gd name="connsiteX18" fmla="*/ 249382 w 415637"/>
              <a:gd name="connsiteY18" fmla="*/ 1006 h 183886"/>
              <a:gd name="connsiteX19" fmla="*/ 299259 w 415637"/>
              <a:gd name="connsiteY19" fmla="*/ 25944 h 183886"/>
              <a:gd name="connsiteX20" fmla="*/ 390699 w 415637"/>
              <a:gd name="connsiteY20" fmla="*/ 42570 h 183886"/>
              <a:gd name="connsiteX21" fmla="*/ 415637 w 415637"/>
              <a:gd name="connsiteY21" fmla="*/ 50883 h 18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5637" h="183886">
                <a:moveTo>
                  <a:pt x="0" y="117384"/>
                </a:moveTo>
                <a:cubicBezTo>
                  <a:pt x="13855" y="122926"/>
                  <a:pt x="28608" y="126607"/>
                  <a:pt x="41564" y="134010"/>
                </a:cubicBezTo>
                <a:cubicBezTo>
                  <a:pt x="48369" y="137898"/>
                  <a:pt x="51180" y="147130"/>
                  <a:pt x="58190" y="150635"/>
                </a:cubicBezTo>
                <a:cubicBezTo>
                  <a:pt x="73865" y="158472"/>
                  <a:pt x="91441" y="161719"/>
                  <a:pt x="108066" y="167261"/>
                </a:cubicBezTo>
                <a:cubicBezTo>
                  <a:pt x="146400" y="180039"/>
                  <a:pt x="124424" y="173857"/>
                  <a:pt x="174568" y="183886"/>
                </a:cubicBezTo>
                <a:cubicBezTo>
                  <a:pt x="185652" y="181115"/>
                  <a:pt x="200964" y="184713"/>
                  <a:pt x="207819" y="175573"/>
                </a:cubicBezTo>
                <a:cubicBezTo>
                  <a:pt x="213076" y="168563"/>
                  <a:pt x="204014" y="158149"/>
                  <a:pt x="199506" y="150635"/>
                </a:cubicBezTo>
                <a:cubicBezTo>
                  <a:pt x="195474" y="143915"/>
                  <a:pt x="187776" y="140130"/>
                  <a:pt x="182880" y="134010"/>
                </a:cubicBezTo>
                <a:cubicBezTo>
                  <a:pt x="140924" y="81566"/>
                  <a:pt x="189780" y="132599"/>
                  <a:pt x="149630" y="92446"/>
                </a:cubicBezTo>
                <a:cubicBezTo>
                  <a:pt x="146859" y="84133"/>
                  <a:pt x="145825" y="75022"/>
                  <a:pt x="141317" y="67508"/>
                </a:cubicBezTo>
                <a:cubicBezTo>
                  <a:pt x="137285" y="60788"/>
                  <a:pt x="116854" y="50883"/>
                  <a:pt x="124691" y="50883"/>
                </a:cubicBezTo>
                <a:cubicBezTo>
                  <a:pt x="167584" y="50883"/>
                  <a:pt x="169371" y="69066"/>
                  <a:pt x="199506" y="84133"/>
                </a:cubicBezTo>
                <a:cubicBezTo>
                  <a:pt x="210615" y="89688"/>
                  <a:pt x="248105" y="98628"/>
                  <a:pt x="257695" y="100759"/>
                </a:cubicBezTo>
                <a:cubicBezTo>
                  <a:pt x="352721" y="121876"/>
                  <a:pt x="251381" y="97104"/>
                  <a:pt x="332510" y="117384"/>
                </a:cubicBezTo>
                <a:cubicBezTo>
                  <a:pt x="346364" y="114613"/>
                  <a:pt x="376844" y="122926"/>
                  <a:pt x="374073" y="109072"/>
                </a:cubicBezTo>
                <a:cubicBezTo>
                  <a:pt x="370154" y="89479"/>
                  <a:pt x="324197" y="75821"/>
                  <a:pt x="324197" y="75821"/>
                </a:cubicBezTo>
                <a:cubicBezTo>
                  <a:pt x="311854" y="57308"/>
                  <a:pt x="307865" y="47792"/>
                  <a:pt x="290946" y="34257"/>
                </a:cubicBezTo>
                <a:cubicBezTo>
                  <a:pt x="283145" y="28016"/>
                  <a:pt x="273809" y="23873"/>
                  <a:pt x="266008" y="17632"/>
                </a:cubicBezTo>
                <a:cubicBezTo>
                  <a:pt x="259888" y="12736"/>
                  <a:pt x="243840" y="6548"/>
                  <a:pt x="249382" y="1006"/>
                </a:cubicBezTo>
                <a:cubicBezTo>
                  <a:pt x="256345" y="-5958"/>
                  <a:pt x="298331" y="25480"/>
                  <a:pt x="299259" y="25944"/>
                </a:cubicBezTo>
                <a:cubicBezTo>
                  <a:pt x="324890" y="38759"/>
                  <a:pt x="367769" y="39704"/>
                  <a:pt x="390699" y="42570"/>
                </a:cubicBezTo>
                <a:lnTo>
                  <a:pt x="415637" y="50883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-12413" y="6604084"/>
            <a:ext cx="15263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   </a:t>
            </a:r>
            <a:r>
              <a:rPr lang="en-GB" sz="1050" dirty="0" err="1"/>
              <a:t>WalkHighland</a:t>
            </a:r>
            <a:r>
              <a:rPr lang="en-GB" sz="1050" dirty="0"/>
              <a:t>  website</a:t>
            </a:r>
          </a:p>
        </p:txBody>
      </p:sp>
      <p:sp>
        <p:nvSpPr>
          <p:cNvPr id="21" name="TextBox 20"/>
          <p:cNvSpPr txBox="1"/>
          <p:nvPr/>
        </p:nvSpPr>
        <p:spPr>
          <a:xfrm rot="540000">
            <a:off x="4997260" y="2680854"/>
            <a:ext cx="89646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2">
                    <a:lumMod val="90000"/>
                  </a:schemeClr>
                </a:solidFill>
              </a:rPr>
              <a:t>draw-down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51280" y="180260"/>
            <a:ext cx="1481160" cy="4385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  <a:p>
            <a:r>
              <a:rPr lang="en-GB" sz="1050" b="1" dirty="0">
                <a:solidFill>
                  <a:schemeClr val="accent3">
                    <a:lumMod val="50000"/>
                  </a:schemeClr>
                </a:solidFill>
              </a:rPr>
              <a:t>the corrie lochan</a:t>
            </a:r>
          </a:p>
        </p:txBody>
      </p:sp>
    </p:spTree>
    <p:extLst>
      <p:ext uri="{BB962C8B-B14F-4D97-AF65-F5344CB8AC3E}">
        <p14:creationId xmlns:p14="http://schemas.microsoft.com/office/powerpoint/2010/main" val="3325595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8244408" cy="3387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3440578"/>
            <a:ext cx="8316416" cy="3417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3014" y="5860473"/>
            <a:ext cx="9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from below Carn Dearg</a:t>
            </a:r>
          </a:p>
          <a:p>
            <a:endParaRPr lang="en-GB" sz="1050" dirty="0"/>
          </a:p>
          <a:p>
            <a:r>
              <a:rPr lang="en-GB" sz="1050" dirty="0"/>
              <a:t>Nick Kempe</a:t>
            </a:r>
          </a:p>
        </p:txBody>
      </p:sp>
      <p:sp>
        <p:nvSpPr>
          <p:cNvPr id="9" name="Freeform 8"/>
          <p:cNvSpPr/>
          <p:nvPr/>
        </p:nvSpPr>
        <p:spPr>
          <a:xfrm>
            <a:off x="2915564" y="5085184"/>
            <a:ext cx="4424574" cy="775289"/>
          </a:xfrm>
          <a:custGeom>
            <a:avLst/>
            <a:gdLst>
              <a:gd name="connsiteX0" fmla="*/ 4183505 w 4424574"/>
              <a:gd name="connsiteY0" fmla="*/ 0 h 723208"/>
              <a:gd name="connsiteX1" fmla="*/ 4200131 w 4424574"/>
              <a:gd name="connsiteY1" fmla="*/ 66502 h 723208"/>
              <a:gd name="connsiteX2" fmla="*/ 4216756 w 4424574"/>
              <a:gd name="connsiteY2" fmla="*/ 83128 h 723208"/>
              <a:gd name="connsiteX3" fmla="*/ 4241694 w 4424574"/>
              <a:gd name="connsiteY3" fmla="*/ 133004 h 723208"/>
              <a:gd name="connsiteX4" fmla="*/ 4258320 w 4424574"/>
              <a:gd name="connsiteY4" fmla="*/ 182880 h 723208"/>
              <a:gd name="connsiteX5" fmla="*/ 4291571 w 4424574"/>
              <a:gd name="connsiteY5" fmla="*/ 232757 h 723208"/>
              <a:gd name="connsiteX6" fmla="*/ 4324821 w 4424574"/>
              <a:gd name="connsiteY6" fmla="*/ 299259 h 723208"/>
              <a:gd name="connsiteX7" fmla="*/ 4341447 w 4424574"/>
              <a:gd name="connsiteY7" fmla="*/ 349135 h 723208"/>
              <a:gd name="connsiteX8" fmla="*/ 4349760 w 4424574"/>
              <a:gd name="connsiteY8" fmla="*/ 374073 h 723208"/>
              <a:gd name="connsiteX9" fmla="*/ 4366385 w 4424574"/>
              <a:gd name="connsiteY9" fmla="*/ 390699 h 723208"/>
              <a:gd name="connsiteX10" fmla="*/ 4383011 w 4424574"/>
              <a:gd name="connsiteY10" fmla="*/ 440575 h 723208"/>
              <a:gd name="connsiteX11" fmla="*/ 4399636 w 4424574"/>
              <a:gd name="connsiteY11" fmla="*/ 465513 h 723208"/>
              <a:gd name="connsiteX12" fmla="*/ 4424574 w 4424574"/>
              <a:gd name="connsiteY12" fmla="*/ 515390 h 723208"/>
              <a:gd name="connsiteX13" fmla="*/ 4416261 w 4424574"/>
              <a:gd name="connsiteY13" fmla="*/ 673331 h 723208"/>
              <a:gd name="connsiteX14" fmla="*/ 4374698 w 4424574"/>
              <a:gd name="connsiteY14" fmla="*/ 706582 h 723208"/>
              <a:gd name="connsiteX15" fmla="*/ 4324821 w 4424574"/>
              <a:gd name="connsiteY15" fmla="*/ 723208 h 723208"/>
              <a:gd name="connsiteX16" fmla="*/ 3510174 w 4424574"/>
              <a:gd name="connsiteY16" fmla="*/ 714895 h 723208"/>
              <a:gd name="connsiteX17" fmla="*/ 3360545 w 4424574"/>
              <a:gd name="connsiteY17" fmla="*/ 698270 h 723208"/>
              <a:gd name="connsiteX18" fmla="*/ 3327294 w 4424574"/>
              <a:gd name="connsiteY18" fmla="*/ 689957 h 723208"/>
              <a:gd name="connsiteX19" fmla="*/ 3219229 w 4424574"/>
              <a:gd name="connsiteY19" fmla="*/ 673331 h 723208"/>
              <a:gd name="connsiteX20" fmla="*/ 3161040 w 4424574"/>
              <a:gd name="connsiteY20" fmla="*/ 656706 h 723208"/>
              <a:gd name="connsiteX21" fmla="*/ 3119476 w 4424574"/>
              <a:gd name="connsiteY21" fmla="*/ 648393 h 723208"/>
              <a:gd name="connsiteX22" fmla="*/ 3036349 w 4424574"/>
              <a:gd name="connsiteY22" fmla="*/ 631768 h 723208"/>
              <a:gd name="connsiteX23" fmla="*/ 2944909 w 4424574"/>
              <a:gd name="connsiteY23" fmla="*/ 615142 h 723208"/>
              <a:gd name="connsiteX24" fmla="*/ 2911658 w 4424574"/>
              <a:gd name="connsiteY24" fmla="*/ 606830 h 723208"/>
              <a:gd name="connsiteX25" fmla="*/ 2795280 w 4424574"/>
              <a:gd name="connsiteY25" fmla="*/ 590204 h 723208"/>
              <a:gd name="connsiteX26" fmla="*/ 2753716 w 4424574"/>
              <a:gd name="connsiteY26" fmla="*/ 581891 h 723208"/>
              <a:gd name="connsiteX27" fmla="*/ 2687214 w 4424574"/>
              <a:gd name="connsiteY27" fmla="*/ 573579 h 723208"/>
              <a:gd name="connsiteX28" fmla="*/ 2645651 w 4424574"/>
              <a:gd name="connsiteY28" fmla="*/ 565266 h 723208"/>
              <a:gd name="connsiteX29" fmla="*/ 2537585 w 4424574"/>
              <a:gd name="connsiteY29" fmla="*/ 556953 h 723208"/>
              <a:gd name="connsiteX30" fmla="*/ 2329767 w 4424574"/>
              <a:gd name="connsiteY30" fmla="*/ 540328 h 723208"/>
              <a:gd name="connsiteX31" fmla="*/ 2288203 w 4424574"/>
              <a:gd name="connsiteY31" fmla="*/ 532015 h 723208"/>
              <a:gd name="connsiteX32" fmla="*/ 2205076 w 4424574"/>
              <a:gd name="connsiteY32" fmla="*/ 523702 h 723208"/>
              <a:gd name="connsiteX33" fmla="*/ 2030509 w 4424574"/>
              <a:gd name="connsiteY33" fmla="*/ 507077 h 723208"/>
              <a:gd name="connsiteX34" fmla="*/ 1914131 w 4424574"/>
              <a:gd name="connsiteY34" fmla="*/ 490451 h 723208"/>
              <a:gd name="connsiteX35" fmla="*/ 1855941 w 4424574"/>
              <a:gd name="connsiteY35" fmla="*/ 482139 h 723208"/>
              <a:gd name="connsiteX36" fmla="*/ 1781127 w 4424574"/>
              <a:gd name="connsiteY36" fmla="*/ 457200 h 723208"/>
              <a:gd name="connsiteX37" fmla="*/ 1689687 w 4424574"/>
              <a:gd name="connsiteY37" fmla="*/ 440575 h 723208"/>
              <a:gd name="connsiteX38" fmla="*/ 1639811 w 4424574"/>
              <a:gd name="connsiteY38" fmla="*/ 423950 h 723208"/>
              <a:gd name="connsiteX39" fmla="*/ 1614872 w 4424574"/>
              <a:gd name="connsiteY39" fmla="*/ 415637 h 723208"/>
              <a:gd name="connsiteX40" fmla="*/ 1581621 w 4424574"/>
              <a:gd name="connsiteY40" fmla="*/ 407324 h 723208"/>
              <a:gd name="connsiteX41" fmla="*/ 1556683 w 4424574"/>
              <a:gd name="connsiteY41" fmla="*/ 390699 h 723208"/>
              <a:gd name="connsiteX42" fmla="*/ 1523432 w 4424574"/>
              <a:gd name="connsiteY42" fmla="*/ 382386 h 723208"/>
              <a:gd name="connsiteX43" fmla="*/ 1506807 w 4424574"/>
              <a:gd name="connsiteY43" fmla="*/ 365760 h 723208"/>
              <a:gd name="connsiteX44" fmla="*/ 1473556 w 4424574"/>
              <a:gd name="connsiteY44" fmla="*/ 357448 h 723208"/>
              <a:gd name="connsiteX45" fmla="*/ 1415367 w 4424574"/>
              <a:gd name="connsiteY45" fmla="*/ 324197 h 723208"/>
              <a:gd name="connsiteX46" fmla="*/ 1390429 w 4424574"/>
              <a:gd name="connsiteY46" fmla="*/ 315884 h 723208"/>
              <a:gd name="connsiteX47" fmla="*/ 1323927 w 4424574"/>
              <a:gd name="connsiteY47" fmla="*/ 282633 h 723208"/>
              <a:gd name="connsiteX48" fmla="*/ 1298989 w 4424574"/>
              <a:gd name="connsiteY48" fmla="*/ 266008 h 723208"/>
              <a:gd name="connsiteX49" fmla="*/ 1240800 w 4424574"/>
              <a:gd name="connsiteY49" fmla="*/ 249382 h 723208"/>
              <a:gd name="connsiteX50" fmla="*/ 1215861 w 4424574"/>
              <a:gd name="connsiteY50" fmla="*/ 241070 h 723208"/>
              <a:gd name="connsiteX51" fmla="*/ 1099483 w 4424574"/>
              <a:gd name="connsiteY51" fmla="*/ 224444 h 723208"/>
              <a:gd name="connsiteX52" fmla="*/ 1066232 w 4424574"/>
              <a:gd name="connsiteY52" fmla="*/ 216131 h 723208"/>
              <a:gd name="connsiteX53" fmla="*/ 966480 w 4424574"/>
              <a:gd name="connsiteY53" fmla="*/ 199506 h 723208"/>
              <a:gd name="connsiteX54" fmla="*/ 916603 w 4424574"/>
              <a:gd name="connsiteY54" fmla="*/ 182880 h 723208"/>
              <a:gd name="connsiteX55" fmla="*/ 816851 w 4424574"/>
              <a:gd name="connsiteY55" fmla="*/ 166255 h 723208"/>
              <a:gd name="connsiteX56" fmla="*/ 791912 w 4424574"/>
              <a:gd name="connsiteY56" fmla="*/ 157942 h 723208"/>
              <a:gd name="connsiteX57" fmla="*/ 717098 w 4424574"/>
              <a:gd name="connsiteY57" fmla="*/ 149630 h 723208"/>
              <a:gd name="connsiteX58" fmla="*/ 667221 w 4424574"/>
              <a:gd name="connsiteY58" fmla="*/ 141317 h 723208"/>
              <a:gd name="connsiteX59" fmla="*/ 575781 w 4424574"/>
              <a:gd name="connsiteY59" fmla="*/ 133004 h 723208"/>
              <a:gd name="connsiteX60" fmla="*/ 517592 w 4424574"/>
              <a:gd name="connsiteY60" fmla="*/ 124691 h 723208"/>
              <a:gd name="connsiteX61" fmla="*/ 201709 w 4424574"/>
              <a:gd name="connsiteY61" fmla="*/ 116379 h 723208"/>
              <a:gd name="connsiteX62" fmla="*/ 135207 w 4424574"/>
              <a:gd name="connsiteY62" fmla="*/ 108066 h 723208"/>
              <a:gd name="connsiteX63" fmla="*/ 101956 w 4424574"/>
              <a:gd name="connsiteY63" fmla="*/ 99753 h 723208"/>
              <a:gd name="connsiteX64" fmla="*/ 43767 w 4424574"/>
              <a:gd name="connsiteY64" fmla="*/ 91440 h 723208"/>
              <a:gd name="connsiteX65" fmla="*/ 27141 w 4424574"/>
              <a:gd name="connsiteY65" fmla="*/ 74815 h 723208"/>
              <a:gd name="connsiteX66" fmla="*/ 2203 w 4424574"/>
              <a:gd name="connsiteY66" fmla="*/ 58190 h 723208"/>
              <a:gd name="connsiteX67" fmla="*/ 2203 w 4424574"/>
              <a:gd name="connsiteY67" fmla="*/ 24939 h 72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424574" h="723208">
                <a:moveTo>
                  <a:pt x="4183505" y="0"/>
                </a:moveTo>
                <a:cubicBezTo>
                  <a:pt x="4185293" y="8941"/>
                  <a:pt x="4192462" y="53720"/>
                  <a:pt x="4200131" y="66502"/>
                </a:cubicBezTo>
                <a:cubicBezTo>
                  <a:pt x="4204163" y="73222"/>
                  <a:pt x="4211214" y="77586"/>
                  <a:pt x="4216756" y="83128"/>
                </a:cubicBezTo>
                <a:cubicBezTo>
                  <a:pt x="4247074" y="174077"/>
                  <a:pt x="4198722" y="36318"/>
                  <a:pt x="4241694" y="133004"/>
                </a:cubicBezTo>
                <a:cubicBezTo>
                  <a:pt x="4248812" y="149018"/>
                  <a:pt x="4248599" y="168299"/>
                  <a:pt x="4258320" y="182880"/>
                </a:cubicBezTo>
                <a:lnTo>
                  <a:pt x="4291571" y="232757"/>
                </a:lnTo>
                <a:cubicBezTo>
                  <a:pt x="4310674" y="290068"/>
                  <a:pt x="4295805" y="270241"/>
                  <a:pt x="4324821" y="299259"/>
                </a:cubicBezTo>
                <a:lnTo>
                  <a:pt x="4341447" y="349135"/>
                </a:lnTo>
                <a:cubicBezTo>
                  <a:pt x="4344218" y="357448"/>
                  <a:pt x="4343564" y="367877"/>
                  <a:pt x="4349760" y="374073"/>
                </a:cubicBezTo>
                <a:lnTo>
                  <a:pt x="4366385" y="390699"/>
                </a:lnTo>
                <a:cubicBezTo>
                  <a:pt x="4371927" y="407324"/>
                  <a:pt x="4373290" y="425993"/>
                  <a:pt x="4383011" y="440575"/>
                </a:cubicBezTo>
                <a:cubicBezTo>
                  <a:pt x="4388553" y="448888"/>
                  <a:pt x="4395168" y="456577"/>
                  <a:pt x="4399636" y="465513"/>
                </a:cubicBezTo>
                <a:cubicBezTo>
                  <a:pt x="4434055" y="534351"/>
                  <a:pt x="4376925" y="443913"/>
                  <a:pt x="4424574" y="515390"/>
                </a:cubicBezTo>
                <a:cubicBezTo>
                  <a:pt x="4421803" y="568037"/>
                  <a:pt x="4423717" y="621141"/>
                  <a:pt x="4416261" y="673331"/>
                </a:cubicBezTo>
                <a:cubicBezTo>
                  <a:pt x="4415090" y="681530"/>
                  <a:pt x="4377453" y="705358"/>
                  <a:pt x="4374698" y="706582"/>
                </a:cubicBezTo>
                <a:cubicBezTo>
                  <a:pt x="4358683" y="713700"/>
                  <a:pt x="4324821" y="723208"/>
                  <a:pt x="4324821" y="723208"/>
                </a:cubicBezTo>
                <a:lnTo>
                  <a:pt x="3510174" y="714895"/>
                </a:lnTo>
                <a:cubicBezTo>
                  <a:pt x="3485450" y="714437"/>
                  <a:pt x="3389994" y="701951"/>
                  <a:pt x="3360545" y="698270"/>
                </a:cubicBezTo>
                <a:cubicBezTo>
                  <a:pt x="3349461" y="695499"/>
                  <a:pt x="3338497" y="692198"/>
                  <a:pt x="3327294" y="689957"/>
                </a:cubicBezTo>
                <a:cubicBezTo>
                  <a:pt x="3298459" y="684190"/>
                  <a:pt x="3247177" y="677324"/>
                  <a:pt x="3219229" y="673331"/>
                </a:cubicBezTo>
                <a:cubicBezTo>
                  <a:pt x="3191461" y="664076"/>
                  <a:pt x="3192350" y="663664"/>
                  <a:pt x="3161040" y="656706"/>
                </a:cubicBezTo>
                <a:cubicBezTo>
                  <a:pt x="3147247" y="653641"/>
                  <a:pt x="3133269" y="651458"/>
                  <a:pt x="3119476" y="648393"/>
                </a:cubicBezTo>
                <a:cubicBezTo>
                  <a:pt x="3045080" y="631860"/>
                  <a:pt x="3134072" y="648054"/>
                  <a:pt x="3036349" y="631768"/>
                </a:cubicBezTo>
                <a:cubicBezTo>
                  <a:pt x="2982846" y="613933"/>
                  <a:pt x="3038899" y="630807"/>
                  <a:pt x="2944909" y="615142"/>
                </a:cubicBezTo>
                <a:cubicBezTo>
                  <a:pt x="2933640" y="613264"/>
                  <a:pt x="2922861" y="609070"/>
                  <a:pt x="2911658" y="606830"/>
                </a:cubicBezTo>
                <a:cubicBezTo>
                  <a:pt x="2852424" y="594984"/>
                  <a:pt x="2861702" y="600423"/>
                  <a:pt x="2795280" y="590204"/>
                </a:cubicBezTo>
                <a:cubicBezTo>
                  <a:pt x="2781315" y="588055"/>
                  <a:pt x="2767681" y="584039"/>
                  <a:pt x="2753716" y="581891"/>
                </a:cubicBezTo>
                <a:cubicBezTo>
                  <a:pt x="2731636" y="578494"/>
                  <a:pt x="2709294" y="576976"/>
                  <a:pt x="2687214" y="573579"/>
                </a:cubicBezTo>
                <a:cubicBezTo>
                  <a:pt x="2673250" y="571431"/>
                  <a:pt x="2659693" y="566826"/>
                  <a:pt x="2645651" y="565266"/>
                </a:cubicBezTo>
                <a:cubicBezTo>
                  <a:pt x="2609744" y="561276"/>
                  <a:pt x="2573607" y="559724"/>
                  <a:pt x="2537585" y="556953"/>
                </a:cubicBezTo>
                <a:cubicBezTo>
                  <a:pt x="2415121" y="536542"/>
                  <a:pt x="2568928" y="560257"/>
                  <a:pt x="2329767" y="540328"/>
                </a:cubicBezTo>
                <a:cubicBezTo>
                  <a:pt x="2315687" y="539155"/>
                  <a:pt x="2302208" y="533882"/>
                  <a:pt x="2288203" y="532015"/>
                </a:cubicBezTo>
                <a:cubicBezTo>
                  <a:pt x="2260600" y="528334"/>
                  <a:pt x="2232770" y="526617"/>
                  <a:pt x="2205076" y="523702"/>
                </a:cubicBezTo>
                <a:cubicBezTo>
                  <a:pt x="2068333" y="509308"/>
                  <a:pt x="2193517" y="520662"/>
                  <a:pt x="2030509" y="507077"/>
                </a:cubicBezTo>
                <a:cubicBezTo>
                  <a:pt x="1965076" y="490718"/>
                  <a:pt x="2021219" y="503049"/>
                  <a:pt x="1914131" y="490451"/>
                </a:cubicBezTo>
                <a:cubicBezTo>
                  <a:pt x="1894672" y="488162"/>
                  <a:pt x="1875338" y="484910"/>
                  <a:pt x="1855941" y="482139"/>
                </a:cubicBezTo>
                <a:cubicBezTo>
                  <a:pt x="1831003" y="473826"/>
                  <a:pt x="1807150" y="460917"/>
                  <a:pt x="1781127" y="457200"/>
                </a:cubicBezTo>
                <a:cubicBezTo>
                  <a:pt x="1740137" y="451345"/>
                  <a:pt x="1725322" y="451266"/>
                  <a:pt x="1689687" y="440575"/>
                </a:cubicBezTo>
                <a:cubicBezTo>
                  <a:pt x="1672901" y="435539"/>
                  <a:pt x="1656436" y="429492"/>
                  <a:pt x="1639811" y="423950"/>
                </a:cubicBezTo>
                <a:cubicBezTo>
                  <a:pt x="1631498" y="421179"/>
                  <a:pt x="1623373" y="417762"/>
                  <a:pt x="1614872" y="415637"/>
                </a:cubicBezTo>
                <a:lnTo>
                  <a:pt x="1581621" y="407324"/>
                </a:lnTo>
                <a:cubicBezTo>
                  <a:pt x="1573308" y="401782"/>
                  <a:pt x="1565866" y="394634"/>
                  <a:pt x="1556683" y="390699"/>
                </a:cubicBezTo>
                <a:cubicBezTo>
                  <a:pt x="1546182" y="386199"/>
                  <a:pt x="1533651" y="387495"/>
                  <a:pt x="1523432" y="382386"/>
                </a:cubicBezTo>
                <a:cubicBezTo>
                  <a:pt x="1516422" y="378881"/>
                  <a:pt x="1513817" y="369265"/>
                  <a:pt x="1506807" y="365760"/>
                </a:cubicBezTo>
                <a:cubicBezTo>
                  <a:pt x="1496588" y="360651"/>
                  <a:pt x="1484640" y="360219"/>
                  <a:pt x="1473556" y="357448"/>
                </a:cubicBezTo>
                <a:cubicBezTo>
                  <a:pt x="1448508" y="340749"/>
                  <a:pt x="1444902" y="336855"/>
                  <a:pt x="1415367" y="324197"/>
                </a:cubicBezTo>
                <a:cubicBezTo>
                  <a:pt x="1407313" y="320745"/>
                  <a:pt x="1398742" y="318655"/>
                  <a:pt x="1390429" y="315884"/>
                </a:cubicBezTo>
                <a:cubicBezTo>
                  <a:pt x="1335779" y="261237"/>
                  <a:pt x="1438553" y="359049"/>
                  <a:pt x="1323927" y="282633"/>
                </a:cubicBezTo>
                <a:cubicBezTo>
                  <a:pt x="1315614" y="277091"/>
                  <a:pt x="1307925" y="270476"/>
                  <a:pt x="1298989" y="266008"/>
                </a:cubicBezTo>
                <a:cubicBezTo>
                  <a:pt x="1285701" y="259364"/>
                  <a:pt x="1253230" y="252933"/>
                  <a:pt x="1240800" y="249382"/>
                </a:cubicBezTo>
                <a:cubicBezTo>
                  <a:pt x="1232375" y="246975"/>
                  <a:pt x="1224415" y="242971"/>
                  <a:pt x="1215861" y="241070"/>
                </a:cubicBezTo>
                <a:cubicBezTo>
                  <a:pt x="1168753" y="230602"/>
                  <a:pt x="1149833" y="232836"/>
                  <a:pt x="1099483" y="224444"/>
                </a:cubicBezTo>
                <a:cubicBezTo>
                  <a:pt x="1088214" y="222566"/>
                  <a:pt x="1077461" y="218236"/>
                  <a:pt x="1066232" y="216131"/>
                </a:cubicBezTo>
                <a:cubicBezTo>
                  <a:pt x="1033100" y="209919"/>
                  <a:pt x="998459" y="210166"/>
                  <a:pt x="966480" y="199506"/>
                </a:cubicBezTo>
                <a:cubicBezTo>
                  <a:pt x="949854" y="193964"/>
                  <a:pt x="933890" y="185761"/>
                  <a:pt x="916603" y="182880"/>
                </a:cubicBezTo>
                <a:cubicBezTo>
                  <a:pt x="883352" y="177338"/>
                  <a:pt x="848830" y="176915"/>
                  <a:pt x="816851" y="166255"/>
                </a:cubicBezTo>
                <a:cubicBezTo>
                  <a:pt x="808538" y="163484"/>
                  <a:pt x="800555" y="159383"/>
                  <a:pt x="791912" y="157942"/>
                </a:cubicBezTo>
                <a:cubicBezTo>
                  <a:pt x="767162" y="153817"/>
                  <a:pt x="741969" y="152946"/>
                  <a:pt x="717098" y="149630"/>
                </a:cubicBezTo>
                <a:cubicBezTo>
                  <a:pt x="700391" y="147402"/>
                  <a:pt x="683961" y="143286"/>
                  <a:pt x="667221" y="141317"/>
                </a:cubicBezTo>
                <a:cubicBezTo>
                  <a:pt x="636825" y="137741"/>
                  <a:pt x="606199" y="136384"/>
                  <a:pt x="575781" y="133004"/>
                </a:cubicBezTo>
                <a:cubicBezTo>
                  <a:pt x="556308" y="130840"/>
                  <a:pt x="537166" y="125561"/>
                  <a:pt x="517592" y="124691"/>
                </a:cubicBezTo>
                <a:cubicBezTo>
                  <a:pt x="412365" y="120014"/>
                  <a:pt x="307003" y="119150"/>
                  <a:pt x="201709" y="116379"/>
                </a:cubicBezTo>
                <a:cubicBezTo>
                  <a:pt x="179542" y="113608"/>
                  <a:pt x="157243" y="111739"/>
                  <a:pt x="135207" y="108066"/>
                </a:cubicBezTo>
                <a:cubicBezTo>
                  <a:pt x="123938" y="106188"/>
                  <a:pt x="113197" y="101797"/>
                  <a:pt x="101956" y="99753"/>
                </a:cubicBezTo>
                <a:cubicBezTo>
                  <a:pt x="82679" y="96248"/>
                  <a:pt x="63163" y="94211"/>
                  <a:pt x="43767" y="91440"/>
                </a:cubicBezTo>
                <a:cubicBezTo>
                  <a:pt x="38225" y="85898"/>
                  <a:pt x="33261" y="79711"/>
                  <a:pt x="27141" y="74815"/>
                </a:cubicBezTo>
                <a:cubicBezTo>
                  <a:pt x="19340" y="68574"/>
                  <a:pt x="6671" y="67126"/>
                  <a:pt x="2203" y="58190"/>
                </a:cubicBezTo>
                <a:cubicBezTo>
                  <a:pt x="-2754" y="48276"/>
                  <a:pt x="2203" y="36023"/>
                  <a:pt x="2203" y="2493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2824012" y="4941168"/>
            <a:ext cx="3984112" cy="212723"/>
          </a:xfrm>
          <a:custGeom>
            <a:avLst/>
            <a:gdLst>
              <a:gd name="connsiteX0" fmla="*/ 3984112 w 3984112"/>
              <a:gd name="connsiteY0" fmla="*/ 116378 h 182880"/>
              <a:gd name="connsiteX1" fmla="*/ 3917610 w 3984112"/>
              <a:gd name="connsiteY1" fmla="*/ 124691 h 182880"/>
              <a:gd name="connsiteX2" fmla="*/ 3876046 w 3984112"/>
              <a:gd name="connsiteY2" fmla="*/ 133004 h 182880"/>
              <a:gd name="connsiteX3" fmla="*/ 3668228 w 3984112"/>
              <a:gd name="connsiteY3" fmla="*/ 124691 h 182880"/>
              <a:gd name="connsiteX4" fmla="*/ 3177777 w 3984112"/>
              <a:gd name="connsiteY4" fmla="*/ 116378 h 182880"/>
              <a:gd name="connsiteX5" fmla="*/ 3069712 w 3984112"/>
              <a:gd name="connsiteY5" fmla="*/ 108065 h 182880"/>
              <a:gd name="connsiteX6" fmla="*/ 2928395 w 3984112"/>
              <a:gd name="connsiteY6" fmla="*/ 99753 h 182880"/>
              <a:gd name="connsiteX7" fmla="*/ 2753828 w 3984112"/>
              <a:gd name="connsiteY7" fmla="*/ 83127 h 182880"/>
              <a:gd name="connsiteX8" fmla="*/ 2354817 w 3984112"/>
              <a:gd name="connsiteY8" fmla="*/ 74814 h 182880"/>
              <a:gd name="connsiteX9" fmla="*/ 1839428 w 3984112"/>
              <a:gd name="connsiteY9" fmla="*/ 58189 h 182880"/>
              <a:gd name="connsiteX10" fmla="*/ 1764613 w 3984112"/>
              <a:gd name="connsiteY10" fmla="*/ 49876 h 182880"/>
              <a:gd name="connsiteX11" fmla="*/ 1681486 w 3984112"/>
              <a:gd name="connsiteY11" fmla="*/ 41564 h 182880"/>
              <a:gd name="connsiteX12" fmla="*/ 1565108 w 3984112"/>
              <a:gd name="connsiteY12" fmla="*/ 33251 h 182880"/>
              <a:gd name="connsiteX13" fmla="*/ 1407166 w 3984112"/>
              <a:gd name="connsiteY13" fmla="*/ 16625 h 182880"/>
              <a:gd name="connsiteX14" fmla="*/ 1249224 w 3984112"/>
              <a:gd name="connsiteY14" fmla="*/ 0 h 182880"/>
              <a:gd name="connsiteX15" fmla="*/ 309886 w 3984112"/>
              <a:gd name="connsiteY15" fmla="*/ 8313 h 182880"/>
              <a:gd name="connsiteX16" fmla="*/ 35566 w 3984112"/>
              <a:gd name="connsiteY16" fmla="*/ 24938 h 182880"/>
              <a:gd name="connsiteX17" fmla="*/ 10628 w 3984112"/>
              <a:gd name="connsiteY17" fmla="*/ 33251 h 182880"/>
              <a:gd name="connsiteX18" fmla="*/ 10628 w 3984112"/>
              <a:gd name="connsiteY18" fmla="*/ 108065 h 182880"/>
              <a:gd name="connsiteX19" fmla="*/ 35566 w 3984112"/>
              <a:gd name="connsiteY19" fmla="*/ 116378 h 182880"/>
              <a:gd name="connsiteX20" fmla="*/ 60504 w 3984112"/>
              <a:gd name="connsiteY20" fmla="*/ 157942 h 182880"/>
              <a:gd name="connsiteX21" fmla="*/ 93755 w 3984112"/>
              <a:gd name="connsiteY21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84112" h="182880">
                <a:moveTo>
                  <a:pt x="3984112" y="116378"/>
                </a:moveTo>
                <a:cubicBezTo>
                  <a:pt x="3961945" y="119149"/>
                  <a:pt x="3939690" y="121294"/>
                  <a:pt x="3917610" y="124691"/>
                </a:cubicBezTo>
                <a:cubicBezTo>
                  <a:pt x="3903645" y="126839"/>
                  <a:pt x="3890175" y="133004"/>
                  <a:pt x="3876046" y="133004"/>
                </a:cubicBezTo>
                <a:cubicBezTo>
                  <a:pt x="3806718" y="133004"/>
                  <a:pt x="3737536" y="126341"/>
                  <a:pt x="3668228" y="124691"/>
                </a:cubicBezTo>
                <a:lnTo>
                  <a:pt x="3177777" y="116378"/>
                </a:lnTo>
                <a:lnTo>
                  <a:pt x="3069712" y="108065"/>
                </a:lnTo>
                <a:cubicBezTo>
                  <a:pt x="3022629" y="104926"/>
                  <a:pt x="2975405" y="103841"/>
                  <a:pt x="2928395" y="99753"/>
                </a:cubicBezTo>
                <a:cubicBezTo>
                  <a:pt x="2742294" y="83571"/>
                  <a:pt x="3130463" y="95084"/>
                  <a:pt x="2753828" y="83127"/>
                </a:cubicBezTo>
                <a:cubicBezTo>
                  <a:pt x="2620862" y="78906"/>
                  <a:pt x="2487821" y="77585"/>
                  <a:pt x="2354817" y="74814"/>
                </a:cubicBezTo>
                <a:cubicBezTo>
                  <a:pt x="2120507" y="48782"/>
                  <a:pt x="2384177" y="75762"/>
                  <a:pt x="1839428" y="58189"/>
                </a:cubicBezTo>
                <a:cubicBezTo>
                  <a:pt x="1814349" y="57380"/>
                  <a:pt x="1789567" y="52503"/>
                  <a:pt x="1764613" y="49876"/>
                </a:cubicBezTo>
                <a:lnTo>
                  <a:pt x="1681486" y="41564"/>
                </a:lnTo>
                <a:cubicBezTo>
                  <a:pt x="1642729" y="38334"/>
                  <a:pt x="1603840" y="36772"/>
                  <a:pt x="1565108" y="33251"/>
                </a:cubicBezTo>
                <a:cubicBezTo>
                  <a:pt x="1512387" y="28458"/>
                  <a:pt x="1459921" y="21021"/>
                  <a:pt x="1407166" y="16625"/>
                </a:cubicBezTo>
                <a:cubicBezTo>
                  <a:pt x="1287887" y="6686"/>
                  <a:pt x="1340444" y="13032"/>
                  <a:pt x="1249224" y="0"/>
                </a:cubicBezTo>
                <a:lnTo>
                  <a:pt x="309886" y="8313"/>
                </a:lnTo>
                <a:cubicBezTo>
                  <a:pt x="179306" y="10152"/>
                  <a:pt x="129498" y="-1901"/>
                  <a:pt x="35566" y="24938"/>
                </a:cubicBezTo>
                <a:cubicBezTo>
                  <a:pt x="27141" y="27345"/>
                  <a:pt x="18941" y="30480"/>
                  <a:pt x="10628" y="33251"/>
                </a:cubicBezTo>
                <a:cubicBezTo>
                  <a:pt x="1522" y="60569"/>
                  <a:pt x="-7852" y="75725"/>
                  <a:pt x="10628" y="108065"/>
                </a:cubicBezTo>
                <a:cubicBezTo>
                  <a:pt x="14975" y="115673"/>
                  <a:pt x="27253" y="113607"/>
                  <a:pt x="35566" y="116378"/>
                </a:cubicBezTo>
                <a:cubicBezTo>
                  <a:pt x="77695" y="158507"/>
                  <a:pt x="28129" y="103983"/>
                  <a:pt x="60504" y="157942"/>
                </a:cubicBezTo>
                <a:cubicBezTo>
                  <a:pt x="69506" y="172945"/>
                  <a:pt x="79611" y="175808"/>
                  <a:pt x="93755" y="182880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915816" y="5085184"/>
            <a:ext cx="4176464" cy="640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044931" y="4655127"/>
            <a:ext cx="5262900" cy="1463040"/>
          </a:xfrm>
          <a:custGeom>
            <a:avLst/>
            <a:gdLst>
              <a:gd name="connsiteX0" fmla="*/ 332509 w 5262900"/>
              <a:gd name="connsiteY0" fmla="*/ 0 h 1463040"/>
              <a:gd name="connsiteX1" fmla="*/ 241069 w 5262900"/>
              <a:gd name="connsiteY1" fmla="*/ 41564 h 1463040"/>
              <a:gd name="connsiteX2" fmla="*/ 216131 w 5262900"/>
              <a:gd name="connsiteY2" fmla="*/ 49877 h 1463040"/>
              <a:gd name="connsiteX3" fmla="*/ 199505 w 5262900"/>
              <a:gd name="connsiteY3" fmla="*/ 66502 h 1463040"/>
              <a:gd name="connsiteX4" fmla="*/ 166254 w 5262900"/>
              <a:gd name="connsiteY4" fmla="*/ 74815 h 1463040"/>
              <a:gd name="connsiteX5" fmla="*/ 141316 w 5262900"/>
              <a:gd name="connsiteY5" fmla="*/ 83128 h 1463040"/>
              <a:gd name="connsiteX6" fmla="*/ 91440 w 5262900"/>
              <a:gd name="connsiteY6" fmla="*/ 108066 h 1463040"/>
              <a:gd name="connsiteX7" fmla="*/ 74814 w 5262900"/>
              <a:gd name="connsiteY7" fmla="*/ 124691 h 1463040"/>
              <a:gd name="connsiteX8" fmla="*/ 49876 w 5262900"/>
              <a:gd name="connsiteY8" fmla="*/ 133004 h 1463040"/>
              <a:gd name="connsiteX9" fmla="*/ 33251 w 5262900"/>
              <a:gd name="connsiteY9" fmla="*/ 157942 h 1463040"/>
              <a:gd name="connsiteX10" fmla="*/ 0 w 5262900"/>
              <a:gd name="connsiteY10" fmla="*/ 199506 h 1463040"/>
              <a:gd name="connsiteX11" fmla="*/ 16625 w 5262900"/>
              <a:gd name="connsiteY11" fmla="*/ 266008 h 1463040"/>
              <a:gd name="connsiteX12" fmla="*/ 58189 w 5262900"/>
              <a:gd name="connsiteY12" fmla="*/ 299258 h 1463040"/>
              <a:gd name="connsiteX13" fmla="*/ 133004 w 5262900"/>
              <a:gd name="connsiteY13" fmla="*/ 324197 h 1463040"/>
              <a:gd name="connsiteX14" fmla="*/ 157942 w 5262900"/>
              <a:gd name="connsiteY14" fmla="*/ 332509 h 1463040"/>
              <a:gd name="connsiteX15" fmla="*/ 174567 w 5262900"/>
              <a:gd name="connsiteY15" fmla="*/ 349135 h 1463040"/>
              <a:gd name="connsiteX16" fmla="*/ 224444 w 5262900"/>
              <a:gd name="connsiteY16" fmla="*/ 365760 h 1463040"/>
              <a:gd name="connsiteX17" fmla="*/ 249382 w 5262900"/>
              <a:gd name="connsiteY17" fmla="*/ 382386 h 1463040"/>
              <a:gd name="connsiteX18" fmla="*/ 274320 w 5262900"/>
              <a:gd name="connsiteY18" fmla="*/ 390698 h 1463040"/>
              <a:gd name="connsiteX19" fmla="*/ 307571 w 5262900"/>
              <a:gd name="connsiteY19" fmla="*/ 423949 h 1463040"/>
              <a:gd name="connsiteX20" fmla="*/ 357447 w 5262900"/>
              <a:gd name="connsiteY20" fmla="*/ 448888 h 1463040"/>
              <a:gd name="connsiteX21" fmla="*/ 440574 w 5262900"/>
              <a:gd name="connsiteY21" fmla="*/ 473826 h 1463040"/>
              <a:gd name="connsiteX22" fmla="*/ 465513 w 5262900"/>
              <a:gd name="connsiteY22" fmla="*/ 482138 h 1463040"/>
              <a:gd name="connsiteX23" fmla="*/ 498764 w 5262900"/>
              <a:gd name="connsiteY23" fmla="*/ 490451 h 1463040"/>
              <a:gd name="connsiteX24" fmla="*/ 523702 w 5262900"/>
              <a:gd name="connsiteY24" fmla="*/ 498764 h 1463040"/>
              <a:gd name="connsiteX25" fmla="*/ 565265 w 5262900"/>
              <a:gd name="connsiteY25" fmla="*/ 507077 h 1463040"/>
              <a:gd name="connsiteX26" fmla="*/ 598516 w 5262900"/>
              <a:gd name="connsiteY26" fmla="*/ 540328 h 1463040"/>
              <a:gd name="connsiteX27" fmla="*/ 631767 w 5262900"/>
              <a:gd name="connsiteY27" fmla="*/ 556953 h 1463040"/>
              <a:gd name="connsiteX28" fmla="*/ 681644 w 5262900"/>
              <a:gd name="connsiteY28" fmla="*/ 581891 h 1463040"/>
              <a:gd name="connsiteX29" fmla="*/ 723207 w 5262900"/>
              <a:gd name="connsiteY29" fmla="*/ 623455 h 1463040"/>
              <a:gd name="connsiteX30" fmla="*/ 731520 w 5262900"/>
              <a:gd name="connsiteY30" fmla="*/ 648393 h 1463040"/>
              <a:gd name="connsiteX31" fmla="*/ 781396 w 5262900"/>
              <a:gd name="connsiteY31" fmla="*/ 673331 h 1463040"/>
              <a:gd name="connsiteX32" fmla="*/ 798022 w 5262900"/>
              <a:gd name="connsiteY32" fmla="*/ 689957 h 1463040"/>
              <a:gd name="connsiteX33" fmla="*/ 881149 w 5262900"/>
              <a:gd name="connsiteY33" fmla="*/ 714895 h 1463040"/>
              <a:gd name="connsiteX34" fmla="*/ 955964 w 5262900"/>
              <a:gd name="connsiteY34" fmla="*/ 731520 h 1463040"/>
              <a:gd name="connsiteX35" fmla="*/ 980902 w 5262900"/>
              <a:gd name="connsiteY35" fmla="*/ 739833 h 1463040"/>
              <a:gd name="connsiteX36" fmla="*/ 1014153 w 5262900"/>
              <a:gd name="connsiteY36" fmla="*/ 756458 h 1463040"/>
              <a:gd name="connsiteX37" fmla="*/ 1072342 w 5262900"/>
              <a:gd name="connsiteY37" fmla="*/ 773084 h 1463040"/>
              <a:gd name="connsiteX38" fmla="*/ 1097280 w 5262900"/>
              <a:gd name="connsiteY38" fmla="*/ 789709 h 1463040"/>
              <a:gd name="connsiteX39" fmla="*/ 1155469 w 5262900"/>
              <a:gd name="connsiteY39" fmla="*/ 798022 h 1463040"/>
              <a:gd name="connsiteX40" fmla="*/ 1305098 w 5262900"/>
              <a:gd name="connsiteY40" fmla="*/ 814648 h 1463040"/>
              <a:gd name="connsiteX41" fmla="*/ 1454727 w 5262900"/>
              <a:gd name="connsiteY41" fmla="*/ 831273 h 1463040"/>
              <a:gd name="connsiteX42" fmla="*/ 1537854 w 5262900"/>
              <a:gd name="connsiteY42" fmla="*/ 847898 h 1463040"/>
              <a:gd name="connsiteX43" fmla="*/ 1620982 w 5262900"/>
              <a:gd name="connsiteY43" fmla="*/ 872837 h 1463040"/>
              <a:gd name="connsiteX44" fmla="*/ 1679171 w 5262900"/>
              <a:gd name="connsiteY44" fmla="*/ 881149 h 1463040"/>
              <a:gd name="connsiteX45" fmla="*/ 1712422 w 5262900"/>
              <a:gd name="connsiteY45" fmla="*/ 889462 h 1463040"/>
              <a:gd name="connsiteX46" fmla="*/ 1737360 w 5262900"/>
              <a:gd name="connsiteY46" fmla="*/ 897775 h 1463040"/>
              <a:gd name="connsiteX47" fmla="*/ 1803862 w 5262900"/>
              <a:gd name="connsiteY47" fmla="*/ 906088 h 1463040"/>
              <a:gd name="connsiteX48" fmla="*/ 1878676 w 5262900"/>
              <a:gd name="connsiteY48" fmla="*/ 939338 h 1463040"/>
              <a:gd name="connsiteX49" fmla="*/ 1903614 w 5262900"/>
              <a:gd name="connsiteY49" fmla="*/ 947651 h 1463040"/>
              <a:gd name="connsiteX50" fmla="*/ 1928553 w 5262900"/>
              <a:gd name="connsiteY50" fmla="*/ 955964 h 1463040"/>
              <a:gd name="connsiteX51" fmla="*/ 1945178 w 5262900"/>
              <a:gd name="connsiteY51" fmla="*/ 980902 h 1463040"/>
              <a:gd name="connsiteX52" fmla="*/ 2011680 w 5262900"/>
              <a:gd name="connsiteY52" fmla="*/ 997528 h 1463040"/>
              <a:gd name="connsiteX53" fmla="*/ 2036618 w 5262900"/>
              <a:gd name="connsiteY53" fmla="*/ 1014153 h 1463040"/>
              <a:gd name="connsiteX54" fmla="*/ 2061556 w 5262900"/>
              <a:gd name="connsiteY54" fmla="*/ 1022466 h 1463040"/>
              <a:gd name="connsiteX55" fmla="*/ 2078182 w 5262900"/>
              <a:gd name="connsiteY55" fmla="*/ 1039091 h 1463040"/>
              <a:gd name="connsiteX56" fmla="*/ 2144684 w 5262900"/>
              <a:gd name="connsiteY56" fmla="*/ 1055717 h 1463040"/>
              <a:gd name="connsiteX57" fmla="*/ 2294313 w 5262900"/>
              <a:gd name="connsiteY57" fmla="*/ 1072342 h 1463040"/>
              <a:gd name="connsiteX58" fmla="*/ 2419004 w 5262900"/>
              <a:gd name="connsiteY58" fmla="*/ 1097280 h 1463040"/>
              <a:gd name="connsiteX59" fmla="*/ 2460567 w 5262900"/>
              <a:gd name="connsiteY59" fmla="*/ 1105593 h 1463040"/>
              <a:gd name="connsiteX60" fmla="*/ 2527069 w 5262900"/>
              <a:gd name="connsiteY60" fmla="*/ 1122218 h 1463040"/>
              <a:gd name="connsiteX61" fmla="*/ 2576945 w 5262900"/>
              <a:gd name="connsiteY61" fmla="*/ 1138844 h 1463040"/>
              <a:gd name="connsiteX62" fmla="*/ 2660073 w 5262900"/>
              <a:gd name="connsiteY62" fmla="*/ 1155469 h 1463040"/>
              <a:gd name="connsiteX63" fmla="*/ 2709949 w 5262900"/>
              <a:gd name="connsiteY63" fmla="*/ 1163782 h 1463040"/>
              <a:gd name="connsiteX64" fmla="*/ 2734887 w 5262900"/>
              <a:gd name="connsiteY64" fmla="*/ 1172095 h 1463040"/>
              <a:gd name="connsiteX65" fmla="*/ 2784764 w 5262900"/>
              <a:gd name="connsiteY65" fmla="*/ 1180408 h 1463040"/>
              <a:gd name="connsiteX66" fmla="*/ 2901142 w 5262900"/>
              <a:gd name="connsiteY66" fmla="*/ 1197033 h 1463040"/>
              <a:gd name="connsiteX67" fmla="*/ 2992582 w 5262900"/>
              <a:gd name="connsiteY67" fmla="*/ 1213658 h 1463040"/>
              <a:gd name="connsiteX68" fmla="*/ 3025833 w 5262900"/>
              <a:gd name="connsiteY68" fmla="*/ 1221971 h 1463040"/>
              <a:gd name="connsiteX69" fmla="*/ 3217025 w 5262900"/>
              <a:gd name="connsiteY69" fmla="*/ 1230284 h 1463040"/>
              <a:gd name="connsiteX70" fmla="*/ 3308465 w 5262900"/>
              <a:gd name="connsiteY70" fmla="*/ 1246909 h 1463040"/>
              <a:gd name="connsiteX71" fmla="*/ 3350029 w 5262900"/>
              <a:gd name="connsiteY71" fmla="*/ 1255222 h 1463040"/>
              <a:gd name="connsiteX72" fmla="*/ 3399905 w 5262900"/>
              <a:gd name="connsiteY72" fmla="*/ 1271848 h 1463040"/>
              <a:gd name="connsiteX73" fmla="*/ 3466407 w 5262900"/>
              <a:gd name="connsiteY73" fmla="*/ 1280160 h 1463040"/>
              <a:gd name="connsiteX74" fmla="*/ 3549534 w 5262900"/>
              <a:gd name="connsiteY74" fmla="*/ 1296786 h 1463040"/>
              <a:gd name="connsiteX75" fmla="*/ 3616036 w 5262900"/>
              <a:gd name="connsiteY75" fmla="*/ 1313411 h 1463040"/>
              <a:gd name="connsiteX76" fmla="*/ 3823854 w 5262900"/>
              <a:gd name="connsiteY76" fmla="*/ 1330037 h 1463040"/>
              <a:gd name="connsiteX77" fmla="*/ 4148051 w 5262900"/>
              <a:gd name="connsiteY77" fmla="*/ 1338349 h 1463040"/>
              <a:gd name="connsiteX78" fmla="*/ 4222865 w 5262900"/>
              <a:gd name="connsiteY78" fmla="*/ 1346662 h 1463040"/>
              <a:gd name="connsiteX79" fmla="*/ 4297680 w 5262900"/>
              <a:gd name="connsiteY79" fmla="*/ 1363288 h 1463040"/>
              <a:gd name="connsiteX80" fmla="*/ 4322618 w 5262900"/>
              <a:gd name="connsiteY80" fmla="*/ 1371600 h 1463040"/>
              <a:gd name="connsiteX81" fmla="*/ 4397433 w 5262900"/>
              <a:gd name="connsiteY81" fmla="*/ 1388226 h 1463040"/>
              <a:gd name="connsiteX82" fmla="*/ 4422371 w 5262900"/>
              <a:gd name="connsiteY82" fmla="*/ 1396538 h 1463040"/>
              <a:gd name="connsiteX83" fmla="*/ 4522124 w 5262900"/>
              <a:gd name="connsiteY83" fmla="*/ 1421477 h 1463040"/>
              <a:gd name="connsiteX84" fmla="*/ 4555374 w 5262900"/>
              <a:gd name="connsiteY84" fmla="*/ 1429789 h 1463040"/>
              <a:gd name="connsiteX85" fmla="*/ 4588625 w 5262900"/>
              <a:gd name="connsiteY85" fmla="*/ 1438102 h 1463040"/>
              <a:gd name="connsiteX86" fmla="*/ 4671753 w 5262900"/>
              <a:gd name="connsiteY86" fmla="*/ 1454728 h 1463040"/>
              <a:gd name="connsiteX87" fmla="*/ 4754880 w 5262900"/>
              <a:gd name="connsiteY87" fmla="*/ 1463040 h 1463040"/>
              <a:gd name="connsiteX88" fmla="*/ 5087389 w 5262900"/>
              <a:gd name="connsiteY88" fmla="*/ 1446415 h 1463040"/>
              <a:gd name="connsiteX89" fmla="*/ 5145578 w 5262900"/>
              <a:gd name="connsiteY89" fmla="*/ 1429789 h 1463040"/>
              <a:gd name="connsiteX90" fmla="*/ 5170516 w 5262900"/>
              <a:gd name="connsiteY90" fmla="*/ 1413164 h 1463040"/>
              <a:gd name="connsiteX91" fmla="*/ 5220393 w 5262900"/>
              <a:gd name="connsiteY91" fmla="*/ 1396538 h 1463040"/>
              <a:gd name="connsiteX92" fmla="*/ 5237018 w 5262900"/>
              <a:gd name="connsiteY92" fmla="*/ 1371600 h 1463040"/>
              <a:gd name="connsiteX93" fmla="*/ 5261956 w 5262900"/>
              <a:gd name="connsiteY93" fmla="*/ 1330037 h 1463040"/>
              <a:gd name="connsiteX94" fmla="*/ 5261956 w 5262900"/>
              <a:gd name="connsiteY94" fmla="*/ 1246909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262900" h="1463040">
                <a:moveTo>
                  <a:pt x="332509" y="0"/>
                </a:moveTo>
                <a:cubicBezTo>
                  <a:pt x="275918" y="33954"/>
                  <a:pt x="306273" y="19828"/>
                  <a:pt x="241069" y="41564"/>
                </a:cubicBezTo>
                <a:lnTo>
                  <a:pt x="216131" y="49877"/>
                </a:lnTo>
                <a:cubicBezTo>
                  <a:pt x="210589" y="55419"/>
                  <a:pt x="206515" y="62997"/>
                  <a:pt x="199505" y="66502"/>
                </a:cubicBezTo>
                <a:cubicBezTo>
                  <a:pt x="189286" y="71611"/>
                  <a:pt x="177239" y="71676"/>
                  <a:pt x="166254" y="74815"/>
                </a:cubicBezTo>
                <a:cubicBezTo>
                  <a:pt x="157829" y="77222"/>
                  <a:pt x="149153" y="79209"/>
                  <a:pt x="141316" y="83128"/>
                </a:cubicBezTo>
                <a:cubicBezTo>
                  <a:pt x="76858" y="115357"/>
                  <a:pt x="154123" y="87171"/>
                  <a:pt x="91440" y="108066"/>
                </a:cubicBezTo>
                <a:cubicBezTo>
                  <a:pt x="85898" y="113608"/>
                  <a:pt x="81534" y="120659"/>
                  <a:pt x="74814" y="124691"/>
                </a:cubicBezTo>
                <a:cubicBezTo>
                  <a:pt x="67300" y="129199"/>
                  <a:pt x="56718" y="127530"/>
                  <a:pt x="49876" y="133004"/>
                </a:cubicBezTo>
                <a:cubicBezTo>
                  <a:pt x="42075" y="139245"/>
                  <a:pt x="39492" y="150141"/>
                  <a:pt x="33251" y="157942"/>
                </a:cubicBezTo>
                <a:cubicBezTo>
                  <a:pt x="-14128" y="217166"/>
                  <a:pt x="51169" y="122752"/>
                  <a:pt x="0" y="199506"/>
                </a:cubicBezTo>
                <a:cubicBezTo>
                  <a:pt x="1787" y="208439"/>
                  <a:pt x="8959" y="253231"/>
                  <a:pt x="16625" y="266008"/>
                </a:cubicBezTo>
                <a:cubicBezTo>
                  <a:pt x="22905" y="276475"/>
                  <a:pt x="48923" y="295140"/>
                  <a:pt x="58189" y="299258"/>
                </a:cubicBezTo>
                <a:cubicBezTo>
                  <a:pt x="58193" y="299260"/>
                  <a:pt x="120533" y="320040"/>
                  <a:pt x="133004" y="324197"/>
                </a:cubicBezTo>
                <a:lnTo>
                  <a:pt x="157942" y="332509"/>
                </a:lnTo>
                <a:cubicBezTo>
                  <a:pt x="163484" y="338051"/>
                  <a:pt x="167557" y="345630"/>
                  <a:pt x="174567" y="349135"/>
                </a:cubicBezTo>
                <a:cubicBezTo>
                  <a:pt x="190242" y="356972"/>
                  <a:pt x="224444" y="365760"/>
                  <a:pt x="224444" y="365760"/>
                </a:cubicBezTo>
                <a:cubicBezTo>
                  <a:pt x="232757" y="371302"/>
                  <a:pt x="240446" y="377918"/>
                  <a:pt x="249382" y="382386"/>
                </a:cubicBezTo>
                <a:cubicBezTo>
                  <a:pt x="257219" y="386305"/>
                  <a:pt x="267190" y="385605"/>
                  <a:pt x="274320" y="390698"/>
                </a:cubicBezTo>
                <a:cubicBezTo>
                  <a:pt x="287075" y="399809"/>
                  <a:pt x="292701" y="418992"/>
                  <a:pt x="307571" y="423949"/>
                </a:cubicBezTo>
                <a:cubicBezTo>
                  <a:pt x="398534" y="454271"/>
                  <a:pt x="260744" y="405909"/>
                  <a:pt x="357447" y="448888"/>
                </a:cubicBezTo>
                <a:cubicBezTo>
                  <a:pt x="392991" y="464685"/>
                  <a:pt x="406731" y="464157"/>
                  <a:pt x="440574" y="473826"/>
                </a:cubicBezTo>
                <a:cubicBezTo>
                  <a:pt x="448999" y="476233"/>
                  <a:pt x="457088" y="479731"/>
                  <a:pt x="465513" y="482138"/>
                </a:cubicBezTo>
                <a:cubicBezTo>
                  <a:pt x="476498" y="485277"/>
                  <a:pt x="487779" y="487312"/>
                  <a:pt x="498764" y="490451"/>
                </a:cubicBezTo>
                <a:cubicBezTo>
                  <a:pt x="507189" y="492858"/>
                  <a:pt x="515201" y="496639"/>
                  <a:pt x="523702" y="498764"/>
                </a:cubicBezTo>
                <a:cubicBezTo>
                  <a:pt x="537409" y="502191"/>
                  <a:pt x="551411" y="504306"/>
                  <a:pt x="565265" y="507077"/>
                </a:cubicBezTo>
                <a:cubicBezTo>
                  <a:pt x="576349" y="518161"/>
                  <a:pt x="584496" y="533318"/>
                  <a:pt x="598516" y="540328"/>
                </a:cubicBezTo>
                <a:cubicBezTo>
                  <a:pt x="609600" y="545870"/>
                  <a:pt x="620377" y="552072"/>
                  <a:pt x="631767" y="556953"/>
                </a:cubicBezTo>
                <a:cubicBezTo>
                  <a:pt x="660330" y="569194"/>
                  <a:pt x="656087" y="559529"/>
                  <a:pt x="681644" y="581891"/>
                </a:cubicBezTo>
                <a:cubicBezTo>
                  <a:pt x="696389" y="594793"/>
                  <a:pt x="723207" y="623455"/>
                  <a:pt x="723207" y="623455"/>
                </a:cubicBezTo>
                <a:cubicBezTo>
                  <a:pt x="725978" y="631768"/>
                  <a:pt x="726046" y="641551"/>
                  <a:pt x="731520" y="648393"/>
                </a:cubicBezTo>
                <a:cubicBezTo>
                  <a:pt x="743239" y="663042"/>
                  <a:pt x="764969" y="667855"/>
                  <a:pt x="781396" y="673331"/>
                </a:cubicBezTo>
                <a:cubicBezTo>
                  <a:pt x="786938" y="678873"/>
                  <a:pt x="791012" y="686452"/>
                  <a:pt x="798022" y="689957"/>
                </a:cubicBezTo>
                <a:cubicBezTo>
                  <a:pt x="824359" y="703125"/>
                  <a:pt x="853309" y="706940"/>
                  <a:pt x="881149" y="714895"/>
                </a:cubicBezTo>
                <a:cubicBezTo>
                  <a:pt x="938446" y="731266"/>
                  <a:pt x="865958" y="716520"/>
                  <a:pt x="955964" y="731520"/>
                </a:cubicBezTo>
                <a:cubicBezTo>
                  <a:pt x="964277" y="734291"/>
                  <a:pt x="972848" y="736381"/>
                  <a:pt x="980902" y="739833"/>
                </a:cubicBezTo>
                <a:cubicBezTo>
                  <a:pt x="992292" y="744714"/>
                  <a:pt x="1002550" y="752107"/>
                  <a:pt x="1014153" y="756458"/>
                </a:cubicBezTo>
                <a:cubicBezTo>
                  <a:pt x="1035462" y="764449"/>
                  <a:pt x="1052244" y="763035"/>
                  <a:pt x="1072342" y="773084"/>
                </a:cubicBezTo>
                <a:cubicBezTo>
                  <a:pt x="1081278" y="777552"/>
                  <a:pt x="1087711" y="786838"/>
                  <a:pt x="1097280" y="789709"/>
                </a:cubicBezTo>
                <a:cubicBezTo>
                  <a:pt x="1116047" y="795339"/>
                  <a:pt x="1136073" y="795251"/>
                  <a:pt x="1155469" y="798022"/>
                </a:cubicBezTo>
                <a:cubicBezTo>
                  <a:pt x="1222731" y="820444"/>
                  <a:pt x="1158323" y="801305"/>
                  <a:pt x="1305098" y="814648"/>
                </a:cubicBezTo>
                <a:cubicBezTo>
                  <a:pt x="1355075" y="819191"/>
                  <a:pt x="1405518" y="821431"/>
                  <a:pt x="1454727" y="831273"/>
                </a:cubicBezTo>
                <a:cubicBezTo>
                  <a:pt x="1482436" y="836815"/>
                  <a:pt x="1511046" y="838962"/>
                  <a:pt x="1537854" y="847898"/>
                </a:cubicBezTo>
                <a:cubicBezTo>
                  <a:pt x="1563878" y="856573"/>
                  <a:pt x="1593345" y="867812"/>
                  <a:pt x="1620982" y="872837"/>
                </a:cubicBezTo>
                <a:cubicBezTo>
                  <a:pt x="1640259" y="876342"/>
                  <a:pt x="1659894" y="877644"/>
                  <a:pt x="1679171" y="881149"/>
                </a:cubicBezTo>
                <a:cubicBezTo>
                  <a:pt x="1690412" y="883193"/>
                  <a:pt x="1701437" y="886323"/>
                  <a:pt x="1712422" y="889462"/>
                </a:cubicBezTo>
                <a:cubicBezTo>
                  <a:pt x="1720847" y="891869"/>
                  <a:pt x="1728739" y="896207"/>
                  <a:pt x="1737360" y="897775"/>
                </a:cubicBezTo>
                <a:cubicBezTo>
                  <a:pt x="1759339" y="901771"/>
                  <a:pt x="1781695" y="903317"/>
                  <a:pt x="1803862" y="906088"/>
                </a:cubicBezTo>
                <a:cubicBezTo>
                  <a:pt x="1843382" y="932434"/>
                  <a:pt x="1819321" y="919553"/>
                  <a:pt x="1878676" y="939338"/>
                </a:cubicBezTo>
                <a:lnTo>
                  <a:pt x="1903614" y="947651"/>
                </a:lnTo>
                <a:lnTo>
                  <a:pt x="1928553" y="955964"/>
                </a:lnTo>
                <a:cubicBezTo>
                  <a:pt x="1934095" y="964277"/>
                  <a:pt x="1936242" y="976434"/>
                  <a:pt x="1945178" y="980902"/>
                </a:cubicBezTo>
                <a:cubicBezTo>
                  <a:pt x="1965615" y="991121"/>
                  <a:pt x="2011680" y="997528"/>
                  <a:pt x="2011680" y="997528"/>
                </a:cubicBezTo>
                <a:cubicBezTo>
                  <a:pt x="2019993" y="1003070"/>
                  <a:pt x="2027682" y="1009685"/>
                  <a:pt x="2036618" y="1014153"/>
                </a:cubicBezTo>
                <a:cubicBezTo>
                  <a:pt x="2044455" y="1018072"/>
                  <a:pt x="2054042" y="1017958"/>
                  <a:pt x="2061556" y="1022466"/>
                </a:cubicBezTo>
                <a:cubicBezTo>
                  <a:pt x="2068276" y="1026498"/>
                  <a:pt x="2070905" y="1036180"/>
                  <a:pt x="2078182" y="1039091"/>
                </a:cubicBezTo>
                <a:cubicBezTo>
                  <a:pt x="2099397" y="1047577"/>
                  <a:pt x="2122145" y="1051961"/>
                  <a:pt x="2144684" y="1055717"/>
                </a:cubicBezTo>
                <a:cubicBezTo>
                  <a:pt x="2227472" y="1069514"/>
                  <a:pt x="2177764" y="1062629"/>
                  <a:pt x="2294313" y="1072342"/>
                </a:cubicBezTo>
                <a:lnTo>
                  <a:pt x="2419004" y="1097280"/>
                </a:lnTo>
                <a:cubicBezTo>
                  <a:pt x="2432858" y="1100051"/>
                  <a:pt x="2447163" y="1101125"/>
                  <a:pt x="2460567" y="1105593"/>
                </a:cubicBezTo>
                <a:cubicBezTo>
                  <a:pt x="2536235" y="1130817"/>
                  <a:pt x="2416726" y="1092125"/>
                  <a:pt x="2527069" y="1122218"/>
                </a:cubicBezTo>
                <a:cubicBezTo>
                  <a:pt x="2543976" y="1126829"/>
                  <a:pt x="2559761" y="1135407"/>
                  <a:pt x="2576945" y="1138844"/>
                </a:cubicBezTo>
                <a:cubicBezTo>
                  <a:pt x="2604654" y="1144386"/>
                  <a:pt x="2632199" y="1150823"/>
                  <a:pt x="2660073" y="1155469"/>
                </a:cubicBezTo>
                <a:cubicBezTo>
                  <a:pt x="2676698" y="1158240"/>
                  <a:pt x="2693496" y="1160126"/>
                  <a:pt x="2709949" y="1163782"/>
                </a:cubicBezTo>
                <a:cubicBezTo>
                  <a:pt x="2718503" y="1165683"/>
                  <a:pt x="2726333" y="1170194"/>
                  <a:pt x="2734887" y="1172095"/>
                </a:cubicBezTo>
                <a:cubicBezTo>
                  <a:pt x="2751341" y="1175751"/>
                  <a:pt x="2768181" y="1177393"/>
                  <a:pt x="2784764" y="1180408"/>
                </a:cubicBezTo>
                <a:cubicBezTo>
                  <a:pt x="2867939" y="1195530"/>
                  <a:pt x="2782080" y="1183804"/>
                  <a:pt x="2901142" y="1197033"/>
                </a:cubicBezTo>
                <a:cubicBezTo>
                  <a:pt x="2976558" y="1215888"/>
                  <a:pt x="2883369" y="1193802"/>
                  <a:pt x="2992582" y="1213658"/>
                </a:cubicBezTo>
                <a:cubicBezTo>
                  <a:pt x="3003823" y="1215702"/>
                  <a:pt x="3014439" y="1221127"/>
                  <a:pt x="3025833" y="1221971"/>
                </a:cubicBezTo>
                <a:cubicBezTo>
                  <a:pt x="3089450" y="1226684"/>
                  <a:pt x="3153294" y="1227513"/>
                  <a:pt x="3217025" y="1230284"/>
                </a:cubicBezTo>
                <a:cubicBezTo>
                  <a:pt x="3317880" y="1244692"/>
                  <a:pt x="3237922" y="1231233"/>
                  <a:pt x="3308465" y="1246909"/>
                </a:cubicBezTo>
                <a:cubicBezTo>
                  <a:pt x="3322258" y="1249974"/>
                  <a:pt x="3336398" y="1251504"/>
                  <a:pt x="3350029" y="1255222"/>
                </a:cubicBezTo>
                <a:cubicBezTo>
                  <a:pt x="3366936" y="1259833"/>
                  <a:pt x="3382516" y="1269675"/>
                  <a:pt x="3399905" y="1271848"/>
                </a:cubicBezTo>
                <a:lnTo>
                  <a:pt x="3466407" y="1280160"/>
                </a:lnTo>
                <a:cubicBezTo>
                  <a:pt x="3522743" y="1298939"/>
                  <a:pt x="3454026" y="1277685"/>
                  <a:pt x="3549534" y="1296786"/>
                </a:cubicBezTo>
                <a:cubicBezTo>
                  <a:pt x="3646225" y="1316124"/>
                  <a:pt x="3471800" y="1292805"/>
                  <a:pt x="3616036" y="1313411"/>
                </a:cubicBezTo>
                <a:cubicBezTo>
                  <a:pt x="3677624" y="1322210"/>
                  <a:pt x="3767382" y="1327984"/>
                  <a:pt x="3823854" y="1330037"/>
                </a:cubicBezTo>
                <a:cubicBezTo>
                  <a:pt x="3931884" y="1333965"/>
                  <a:pt x="4039985" y="1335578"/>
                  <a:pt x="4148051" y="1338349"/>
                </a:cubicBezTo>
                <a:cubicBezTo>
                  <a:pt x="4172989" y="1341120"/>
                  <a:pt x="4198026" y="1343113"/>
                  <a:pt x="4222865" y="1346662"/>
                </a:cubicBezTo>
                <a:cubicBezTo>
                  <a:pt x="4240010" y="1349111"/>
                  <a:pt x="4279526" y="1358101"/>
                  <a:pt x="4297680" y="1363288"/>
                </a:cubicBezTo>
                <a:cubicBezTo>
                  <a:pt x="4306105" y="1365695"/>
                  <a:pt x="4314117" y="1369475"/>
                  <a:pt x="4322618" y="1371600"/>
                </a:cubicBezTo>
                <a:cubicBezTo>
                  <a:pt x="4391191" y="1388743"/>
                  <a:pt x="4337694" y="1371158"/>
                  <a:pt x="4397433" y="1388226"/>
                </a:cubicBezTo>
                <a:cubicBezTo>
                  <a:pt x="4405858" y="1390633"/>
                  <a:pt x="4413917" y="1394233"/>
                  <a:pt x="4422371" y="1396538"/>
                </a:cubicBezTo>
                <a:cubicBezTo>
                  <a:pt x="4455438" y="1405556"/>
                  <a:pt x="4488873" y="1413164"/>
                  <a:pt x="4522124" y="1421477"/>
                </a:cubicBezTo>
                <a:lnTo>
                  <a:pt x="4555374" y="1429789"/>
                </a:lnTo>
                <a:cubicBezTo>
                  <a:pt x="4566458" y="1432560"/>
                  <a:pt x="4577422" y="1435861"/>
                  <a:pt x="4588625" y="1438102"/>
                </a:cubicBezTo>
                <a:cubicBezTo>
                  <a:pt x="4616334" y="1443644"/>
                  <a:pt x="4643635" y="1451916"/>
                  <a:pt x="4671753" y="1454728"/>
                </a:cubicBezTo>
                <a:lnTo>
                  <a:pt x="4754880" y="1463040"/>
                </a:lnTo>
                <a:cubicBezTo>
                  <a:pt x="4898281" y="1458823"/>
                  <a:pt x="4972455" y="1469403"/>
                  <a:pt x="5087389" y="1446415"/>
                </a:cubicBezTo>
                <a:cubicBezTo>
                  <a:pt x="5096268" y="1444639"/>
                  <a:pt x="5135013" y="1435071"/>
                  <a:pt x="5145578" y="1429789"/>
                </a:cubicBezTo>
                <a:cubicBezTo>
                  <a:pt x="5154514" y="1425321"/>
                  <a:pt x="5161387" y="1417222"/>
                  <a:pt x="5170516" y="1413164"/>
                </a:cubicBezTo>
                <a:cubicBezTo>
                  <a:pt x="5186531" y="1406046"/>
                  <a:pt x="5220393" y="1396538"/>
                  <a:pt x="5220393" y="1396538"/>
                </a:cubicBezTo>
                <a:cubicBezTo>
                  <a:pt x="5225935" y="1388225"/>
                  <a:pt x="5230777" y="1379401"/>
                  <a:pt x="5237018" y="1371600"/>
                </a:cubicBezTo>
                <a:cubicBezTo>
                  <a:pt x="5252112" y="1352733"/>
                  <a:pt x="5259806" y="1357990"/>
                  <a:pt x="5261956" y="1330037"/>
                </a:cubicBezTo>
                <a:cubicBezTo>
                  <a:pt x="5264081" y="1302409"/>
                  <a:pt x="5261956" y="1274618"/>
                  <a:pt x="5261956" y="1246909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250276" y="4829695"/>
            <a:ext cx="1745673" cy="291243"/>
          </a:xfrm>
          <a:custGeom>
            <a:avLst/>
            <a:gdLst>
              <a:gd name="connsiteX0" fmla="*/ 0 w 1745673"/>
              <a:gd name="connsiteY0" fmla="*/ 0 h 291243"/>
              <a:gd name="connsiteX1" fmla="*/ 157942 w 1745673"/>
              <a:gd name="connsiteY1" fmla="*/ 16625 h 291243"/>
              <a:gd name="connsiteX2" fmla="*/ 182880 w 1745673"/>
              <a:gd name="connsiteY2" fmla="*/ 24938 h 291243"/>
              <a:gd name="connsiteX3" fmla="*/ 374073 w 1745673"/>
              <a:gd name="connsiteY3" fmla="*/ 33250 h 291243"/>
              <a:gd name="connsiteX4" fmla="*/ 423949 w 1745673"/>
              <a:gd name="connsiteY4" fmla="*/ 41563 h 291243"/>
              <a:gd name="connsiteX5" fmla="*/ 507077 w 1745673"/>
              <a:gd name="connsiteY5" fmla="*/ 58189 h 291243"/>
              <a:gd name="connsiteX6" fmla="*/ 598517 w 1745673"/>
              <a:gd name="connsiteY6" fmla="*/ 66501 h 291243"/>
              <a:gd name="connsiteX7" fmla="*/ 673331 w 1745673"/>
              <a:gd name="connsiteY7" fmla="*/ 74814 h 291243"/>
              <a:gd name="connsiteX8" fmla="*/ 881149 w 1745673"/>
              <a:gd name="connsiteY8" fmla="*/ 83127 h 291243"/>
              <a:gd name="connsiteX9" fmla="*/ 1172095 w 1745673"/>
              <a:gd name="connsiteY9" fmla="*/ 99752 h 291243"/>
              <a:gd name="connsiteX10" fmla="*/ 1280160 w 1745673"/>
              <a:gd name="connsiteY10" fmla="*/ 108065 h 291243"/>
              <a:gd name="connsiteX11" fmla="*/ 1330037 w 1745673"/>
              <a:gd name="connsiteY11" fmla="*/ 124690 h 291243"/>
              <a:gd name="connsiteX12" fmla="*/ 1354975 w 1745673"/>
              <a:gd name="connsiteY12" fmla="*/ 141316 h 291243"/>
              <a:gd name="connsiteX13" fmla="*/ 1379913 w 1745673"/>
              <a:gd name="connsiteY13" fmla="*/ 149629 h 291243"/>
              <a:gd name="connsiteX14" fmla="*/ 1404851 w 1745673"/>
              <a:gd name="connsiteY14" fmla="*/ 166254 h 291243"/>
              <a:gd name="connsiteX15" fmla="*/ 1471353 w 1745673"/>
              <a:gd name="connsiteY15" fmla="*/ 182880 h 291243"/>
              <a:gd name="connsiteX16" fmla="*/ 1537855 w 1745673"/>
              <a:gd name="connsiteY16" fmla="*/ 216130 h 291243"/>
              <a:gd name="connsiteX17" fmla="*/ 1637608 w 1745673"/>
              <a:gd name="connsiteY17" fmla="*/ 249381 h 291243"/>
              <a:gd name="connsiteX18" fmla="*/ 1687484 w 1745673"/>
              <a:gd name="connsiteY18" fmla="*/ 266007 h 291243"/>
              <a:gd name="connsiteX19" fmla="*/ 1712422 w 1745673"/>
              <a:gd name="connsiteY19" fmla="*/ 274320 h 291243"/>
              <a:gd name="connsiteX20" fmla="*/ 1745673 w 1745673"/>
              <a:gd name="connsiteY20" fmla="*/ 290945 h 29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5673" h="291243">
                <a:moveTo>
                  <a:pt x="0" y="0"/>
                </a:moveTo>
                <a:cubicBezTo>
                  <a:pt x="30751" y="2795"/>
                  <a:pt x="121608" y="10019"/>
                  <a:pt x="157942" y="16625"/>
                </a:cubicBezTo>
                <a:cubicBezTo>
                  <a:pt x="166563" y="18193"/>
                  <a:pt x="174143" y="24266"/>
                  <a:pt x="182880" y="24938"/>
                </a:cubicBezTo>
                <a:cubicBezTo>
                  <a:pt x="246483" y="29830"/>
                  <a:pt x="310342" y="30479"/>
                  <a:pt x="374073" y="33250"/>
                </a:cubicBezTo>
                <a:cubicBezTo>
                  <a:pt x="390698" y="36021"/>
                  <a:pt x="407422" y="38257"/>
                  <a:pt x="423949" y="41563"/>
                </a:cubicBezTo>
                <a:cubicBezTo>
                  <a:pt x="478993" y="52572"/>
                  <a:pt x="437903" y="50051"/>
                  <a:pt x="507077" y="58189"/>
                </a:cubicBezTo>
                <a:cubicBezTo>
                  <a:pt x="537473" y="61765"/>
                  <a:pt x="568063" y="63456"/>
                  <a:pt x="598517" y="66501"/>
                </a:cubicBezTo>
                <a:cubicBezTo>
                  <a:pt x="623484" y="68998"/>
                  <a:pt x="648283" y="73341"/>
                  <a:pt x="673331" y="74814"/>
                </a:cubicBezTo>
                <a:cubicBezTo>
                  <a:pt x="742539" y="78885"/>
                  <a:pt x="811876" y="80356"/>
                  <a:pt x="881149" y="83127"/>
                </a:cubicBezTo>
                <a:cubicBezTo>
                  <a:pt x="1058504" y="100863"/>
                  <a:pt x="873608" y="84043"/>
                  <a:pt x="1172095" y="99752"/>
                </a:cubicBezTo>
                <a:cubicBezTo>
                  <a:pt x="1208173" y="101651"/>
                  <a:pt x="1244138" y="105294"/>
                  <a:pt x="1280160" y="108065"/>
                </a:cubicBezTo>
                <a:cubicBezTo>
                  <a:pt x="1296786" y="113607"/>
                  <a:pt x="1315456" y="114969"/>
                  <a:pt x="1330037" y="124690"/>
                </a:cubicBezTo>
                <a:cubicBezTo>
                  <a:pt x="1338350" y="130232"/>
                  <a:pt x="1346039" y="136848"/>
                  <a:pt x="1354975" y="141316"/>
                </a:cubicBezTo>
                <a:cubicBezTo>
                  <a:pt x="1362812" y="145235"/>
                  <a:pt x="1372076" y="145710"/>
                  <a:pt x="1379913" y="149629"/>
                </a:cubicBezTo>
                <a:cubicBezTo>
                  <a:pt x="1388849" y="154097"/>
                  <a:pt x="1395462" y="162840"/>
                  <a:pt x="1404851" y="166254"/>
                </a:cubicBezTo>
                <a:cubicBezTo>
                  <a:pt x="1426325" y="174063"/>
                  <a:pt x="1471353" y="182880"/>
                  <a:pt x="1471353" y="182880"/>
                </a:cubicBezTo>
                <a:cubicBezTo>
                  <a:pt x="1500371" y="211897"/>
                  <a:pt x="1480543" y="197026"/>
                  <a:pt x="1537855" y="216130"/>
                </a:cubicBezTo>
                <a:lnTo>
                  <a:pt x="1637608" y="249381"/>
                </a:lnTo>
                <a:lnTo>
                  <a:pt x="1687484" y="266007"/>
                </a:lnTo>
                <a:lnTo>
                  <a:pt x="1712422" y="274320"/>
                </a:lnTo>
                <a:cubicBezTo>
                  <a:pt x="1732967" y="294863"/>
                  <a:pt x="1721211" y="290945"/>
                  <a:pt x="1745673" y="290945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81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949 -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91903" cy="3140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 descr="DSC0495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0"/>
            <a:ext cx="4283967" cy="3212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descr="DSC04953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DSC04957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591018"/>
            <a:ext cx="4355976" cy="3266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30502" y="1988840"/>
            <a:ext cx="2304256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Bealach </a:t>
            </a:r>
            <a:r>
              <a:rPr lang="en-GB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Leamhain</a:t>
            </a:r>
            <a:r>
              <a: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the col crossed by all Munro goers</a:t>
            </a:r>
          </a:p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to be a cat’s cradle of access roadways and installations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1773" y="156265"/>
            <a:ext cx="201622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track to dam through this notch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5877272"/>
            <a:ext cx="1512168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... and over this brow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6013087"/>
            <a:ext cx="2016224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... and along this shelf ...</a:t>
            </a:r>
          </a:p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with unknown rock cutting wall and embankments</a:t>
            </a:r>
          </a:p>
        </p:txBody>
      </p:sp>
    </p:spTree>
    <p:extLst>
      <p:ext uri="{BB962C8B-B14F-4D97-AF65-F5344CB8AC3E}">
        <p14:creationId xmlns:p14="http://schemas.microsoft.com/office/powerpoint/2010/main" val="1737581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954 -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337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499992" y="1196752"/>
            <a:ext cx="2304256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SC0496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3617640"/>
            <a:ext cx="432048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SC04963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617640"/>
            <a:ext cx="432048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051280" y="254114"/>
            <a:ext cx="1481160" cy="4385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  <a:p>
            <a:r>
              <a:rPr lang="en-GB" sz="1050" b="1" dirty="0">
                <a:solidFill>
                  <a:schemeClr val="accent3">
                    <a:lumMod val="50000"/>
                  </a:schemeClr>
                </a:solidFill>
              </a:rPr>
              <a:t>the corrie lochan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6165304"/>
            <a:ext cx="1368152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 track eliminates this historic path</a:t>
            </a:r>
          </a:p>
        </p:txBody>
      </p:sp>
    </p:spTree>
    <p:extLst>
      <p:ext uri="{BB962C8B-B14F-4D97-AF65-F5344CB8AC3E}">
        <p14:creationId xmlns:p14="http://schemas.microsoft.com/office/powerpoint/2010/main" val="3053607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9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035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64"/>
            <a:ext cx="9144000" cy="5011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6093" y="2780928"/>
            <a:ext cx="1360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Lochan na h-</a:t>
            </a:r>
            <a:r>
              <a:rPr lang="en-GB" sz="12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Earba</a:t>
            </a:r>
            <a:endParaRPr lang="en-GB" sz="1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119" y="1988840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Loch Laggan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1862" y="692696"/>
            <a:ext cx="6687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Ardverikie</a:t>
            </a:r>
            <a:endParaRPr lang="en-GB" sz="9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340768"/>
            <a:ext cx="982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Binnein </a:t>
            </a:r>
            <a:r>
              <a:rPr lang="en-GB" sz="1100" dirty="0" err="1">
                <a:solidFill>
                  <a:schemeClr val="bg1"/>
                </a:solidFill>
              </a:rPr>
              <a:t>Shuas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7353" y="577280"/>
            <a:ext cx="814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Binnein </a:t>
            </a:r>
            <a:r>
              <a:rPr lang="en-GB" sz="900" dirty="0" err="1">
                <a:solidFill>
                  <a:schemeClr val="bg1"/>
                </a:solidFill>
              </a:rPr>
              <a:t>Shios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1471573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Am </a:t>
            </a:r>
            <a:r>
              <a:rPr lang="en-GB" sz="1000" dirty="0" err="1">
                <a:solidFill>
                  <a:schemeClr val="bg1"/>
                </a:solidFill>
              </a:rPr>
              <a:t>Magh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275" y="4852518"/>
            <a:ext cx="5351640" cy="2025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284783" y="6582403"/>
            <a:ext cx="27446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3"/>
                </a:solidFill>
              </a:rPr>
              <a:t>prime pitch lost to dam and access roadways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2119" y="5157192"/>
            <a:ext cx="3384377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this remarkable, almost unique parallel through valley </a:t>
            </a:r>
          </a:p>
          <a:p>
            <a:r>
              <a:rPr lang="en-GB" sz="1100" dirty="0"/>
              <a:t>possesses a rare double loch, divided by the exceptional debris fan of </a:t>
            </a:r>
            <a:r>
              <a:rPr lang="en-GB" sz="1100" b="1" dirty="0"/>
              <a:t>Am </a:t>
            </a:r>
            <a:r>
              <a:rPr lang="en-GB" sz="1100" b="1" dirty="0" err="1"/>
              <a:t>Magh</a:t>
            </a:r>
            <a:r>
              <a:rPr lang="en-GB" sz="1100" b="1" dirty="0"/>
              <a:t> </a:t>
            </a:r>
            <a:r>
              <a:rPr lang="en-GB" sz="1100" dirty="0"/>
              <a:t>(Moy Green or The Flats) </a:t>
            </a:r>
          </a:p>
          <a:p>
            <a:r>
              <a:rPr lang="en-GB" sz="1100" dirty="0"/>
              <a:t>- the only other prime camping pitch in the area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2117" y="6143682"/>
            <a:ext cx="3384377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Scotland has just one other double loch - </a:t>
            </a:r>
            <a:r>
              <a:rPr lang="en-GB" sz="1100" b="1" dirty="0" err="1"/>
              <a:t>Balqhuidder</a:t>
            </a:r>
            <a:endParaRPr lang="en-GB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7016" y="3259723"/>
            <a:ext cx="3294864" cy="600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if this group of striking yet accessible hills was in the Lake District - where </a:t>
            </a:r>
            <a:r>
              <a:rPr lang="en-GB" sz="1100" b="1" dirty="0"/>
              <a:t>Buttermere</a:t>
            </a:r>
            <a:r>
              <a:rPr lang="en-GB" sz="1100" dirty="0"/>
              <a:t> is a comparable split lake - it would be cherished and on every calendar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0232" y="1108802"/>
            <a:ext cx="944489" cy="2308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Creag a’ </a:t>
            </a:r>
            <a:r>
              <a:rPr lang="en-GB" sz="900" dirty="0" err="1">
                <a:solidFill>
                  <a:schemeClr val="bg1"/>
                </a:solidFill>
              </a:rPr>
              <a:t>Mhaigh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7996" y="1378879"/>
            <a:ext cx="792205" cy="2308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Creag </a:t>
            </a:r>
            <a:r>
              <a:rPr lang="en-GB" sz="900" dirty="0" err="1">
                <a:solidFill>
                  <a:schemeClr val="bg1"/>
                </a:solidFill>
              </a:rPr>
              <a:t>Pitridh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1450" y="6604084"/>
            <a:ext cx="9108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   Keith Miller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1280" y="556781"/>
            <a:ext cx="1785550" cy="46935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the twin lochs</a:t>
            </a:r>
          </a:p>
          <a:p>
            <a:r>
              <a:rPr lang="en-GB" sz="1050" dirty="0">
                <a:solidFill>
                  <a:schemeClr val="accent3">
                    <a:lumMod val="50000"/>
                  </a:schemeClr>
                </a:solidFill>
              </a:rPr>
              <a:t>Lochan na h-</a:t>
            </a:r>
            <a:r>
              <a:rPr lang="en-GB" sz="1050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endParaRPr lang="en-GB" sz="10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1280" y="125894"/>
            <a:ext cx="178555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5  </a:t>
            </a:r>
            <a:r>
              <a:rPr lang="en-GB" sz="1400" b="1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</p:txBody>
      </p:sp>
    </p:spTree>
    <p:extLst>
      <p:ext uri="{BB962C8B-B14F-4D97-AF65-F5344CB8AC3E}">
        <p14:creationId xmlns:p14="http://schemas.microsoft.com/office/powerpoint/2010/main" val="418622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lands Barts"/>
          <p:cNvPicPr>
            <a:picLocks noGrp="1" noChangeAspect="1"/>
          </p:cNvPicPr>
          <p:nvPr isPhoto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858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44008" y="6488668"/>
            <a:ext cx="977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Glasgow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6216" y="6304002"/>
            <a:ext cx="114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Edinburgh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5308" y="692696"/>
            <a:ext cx="107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Inverness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3043185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</a:rPr>
              <a:t>Ft William</a:t>
            </a:r>
          </a:p>
        </p:txBody>
      </p:sp>
      <p:sp>
        <p:nvSpPr>
          <p:cNvPr id="7" name="Oval 6"/>
          <p:cNvSpPr/>
          <p:nvPr/>
        </p:nvSpPr>
        <p:spPr>
          <a:xfrm>
            <a:off x="4644008" y="155679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925671" y="1124744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451292" y="1772816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310589" y="1988840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91624" y="5013176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357991" y="1298294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019616" y="2174411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7" name="Oval 16"/>
          <p:cNvSpPr/>
          <p:nvPr/>
        </p:nvSpPr>
        <p:spPr>
          <a:xfrm>
            <a:off x="3923928" y="5153000"/>
            <a:ext cx="286017" cy="27964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282539" y="4606957"/>
            <a:ext cx="286017" cy="27964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305633" y="465313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156176" y="2953625"/>
            <a:ext cx="298782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Pumped storage hydro   </a:t>
            </a:r>
            <a:r>
              <a:rPr lang="en-GB" sz="2400" b="1" dirty="0" err="1">
                <a:solidFill>
                  <a:schemeClr val="accent3">
                    <a:lumMod val="50000"/>
                  </a:schemeClr>
                </a:solidFill>
              </a:rPr>
              <a:t>PSH</a:t>
            </a:r>
            <a:endParaRPr lang="en-GB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3310" y="3501008"/>
            <a:ext cx="29878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schemes in the 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Highlands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GB" sz="1050" b="1" dirty="0">
                <a:solidFill>
                  <a:schemeClr val="accent3">
                    <a:lumMod val="50000"/>
                  </a:schemeClr>
                </a:solidFill>
              </a:rPr>
              <a:t>May24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3310" y="3992031"/>
            <a:ext cx="2987824" cy="16619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operational           300/440 MW</a:t>
            </a:r>
          </a:p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           proposed               450/600 MW</a:t>
            </a:r>
          </a:p>
          <a:p>
            <a:r>
              <a:rPr lang="en-GB" sz="800" b="1" dirty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</a:p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           upgrade/conversion 1000 MW+</a:t>
            </a:r>
          </a:p>
          <a:p>
            <a:endParaRPr lang="en-GB" sz="1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           proposed           1500-2000 MW</a:t>
            </a:r>
          </a:p>
          <a:p>
            <a:endParaRPr lang="en-GB" sz="1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potential conversion</a:t>
            </a:r>
          </a:p>
        </p:txBody>
      </p:sp>
      <p:sp>
        <p:nvSpPr>
          <p:cNvPr id="23" name="Oval 22"/>
          <p:cNvSpPr/>
          <p:nvPr/>
        </p:nvSpPr>
        <p:spPr>
          <a:xfrm>
            <a:off x="6300192" y="414908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300192" y="4365104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247462" y="4606957"/>
            <a:ext cx="286017" cy="27964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247461" y="5009823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318462" y="5438013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066936" y="877362"/>
            <a:ext cx="528372" cy="75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66936" y="1628800"/>
            <a:ext cx="1369160" cy="15682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36096" y="3184457"/>
            <a:ext cx="399447" cy="29907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46542" y="4793872"/>
            <a:ext cx="782583" cy="4989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396732" y="5260545"/>
            <a:ext cx="528939" cy="12281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500999" y="2813801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 rot="2940000">
            <a:off x="4475454" y="2410523"/>
            <a:ext cx="1188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Beauly  -  Denny</a:t>
            </a:r>
          </a:p>
        </p:txBody>
      </p:sp>
      <p:sp>
        <p:nvSpPr>
          <p:cNvPr id="34" name="TextBox 33"/>
          <p:cNvSpPr txBox="1"/>
          <p:nvPr/>
        </p:nvSpPr>
        <p:spPr>
          <a:xfrm rot="1920000">
            <a:off x="3539661" y="4692880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Cruachan</a:t>
            </a:r>
          </a:p>
        </p:txBody>
      </p:sp>
      <p:sp>
        <p:nvSpPr>
          <p:cNvPr id="13" name="Oval 12"/>
          <p:cNvSpPr/>
          <p:nvPr/>
        </p:nvSpPr>
        <p:spPr>
          <a:xfrm rot="2100000">
            <a:off x="4235487" y="839231"/>
            <a:ext cx="787734" cy="1511294"/>
          </a:xfrm>
          <a:prstGeom prst="ellipse">
            <a:avLst/>
          </a:prstGeom>
          <a:noFill/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315816" y="1113628"/>
            <a:ext cx="1724639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6FFFF"/>
                </a:solidFill>
              </a:rPr>
              <a:t>Loch Ness group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15816" y="1545253"/>
            <a:ext cx="2683876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66FFFF"/>
                </a:solidFill>
              </a:rPr>
              <a:t>moorland locations</a:t>
            </a:r>
          </a:p>
          <a:p>
            <a:r>
              <a:rPr lang="en-GB" sz="1400" b="1" dirty="0">
                <a:solidFill>
                  <a:srgbClr val="66FFFF"/>
                </a:solidFill>
              </a:rPr>
              <a:t>low-moderate</a:t>
            </a:r>
            <a:r>
              <a:rPr lang="en-GB" sz="1400" dirty="0">
                <a:solidFill>
                  <a:srgbClr val="66FFFF"/>
                </a:solidFill>
              </a:rPr>
              <a:t> landscape intrusion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1196" y="4283804"/>
            <a:ext cx="131754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6FFFF"/>
                </a:solidFill>
              </a:rPr>
              <a:t>Argyll group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2368" y="4744576"/>
            <a:ext cx="2186368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existing mountain locations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7847" y="5842337"/>
            <a:ext cx="298782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impacts on the Munros</a:t>
            </a:r>
            <a:endParaRPr lang="en-GB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3465" y="5149208"/>
            <a:ext cx="1925271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66FFFF"/>
                </a:solidFill>
              </a:rPr>
              <a:t>moorland location with</a:t>
            </a:r>
          </a:p>
          <a:p>
            <a:r>
              <a:rPr lang="en-GB" sz="1400" b="1" dirty="0">
                <a:solidFill>
                  <a:srgbClr val="66FFFF"/>
                </a:solidFill>
              </a:rPr>
              <a:t>low</a:t>
            </a:r>
            <a:r>
              <a:rPr lang="en-GB" sz="1400" dirty="0">
                <a:solidFill>
                  <a:srgbClr val="66FFFF"/>
                </a:solidFill>
              </a:rPr>
              <a:t> landscape intrusion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752" y="2813801"/>
            <a:ext cx="2578634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          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located within the Munros</a:t>
            </a:r>
          </a:p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             - high intrusion</a:t>
            </a:r>
          </a:p>
          <a:p>
            <a:endParaRPr lang="en-GB" sz="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              - consented (Coire Glas)</a:t>
            </a:r>
          </a:p>
        </p:txBody>
      </p:sp>
      <p:sp>
        <p:nvSpPr>
          <p:cNvPr id="49" name="Oval 48"/>
          <p:cNvSpPr/>
          <p:nvPr/>
        </p:nvSpPr>
        <p:spPr>
          <a:xfrm>
            <a:off x="230455" y="2873471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0" name="Oval 49"/>
          <p:cNvSpPr/>
          <p:nvPr/>
        </p:nvSpPr>
        <p:spPr>
          <a:xfrm>
            <a:off x="230456" y="3303528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8267" y="3158432"/>
            <a:ext cx="818366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5 </a:t>
            </a:r>
            <a:r>
              <a:rPr lang="en-GB" sz="1600" b="1" dirty="0" err="1">
                <a:solidFill>
                  <a:schemeClr val="bg1"/>
                </a:solidFill>
              </a:rPr>
              <a:t>Earba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06783" y="1762943"/>
            <a:ext cx="861711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4  </a:t>
            </a:r>
            <a:r>
              <a:rPr lang="en-GB" sz="1400" b="1" dirty="0" err="1">
                <a:solidFill>
                  <a:schemeClr val="bg1"/>
                </a:solidFill>
              </a:rPr>
              <a:t>Fearna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93356" y="1082673"/>
            <a:ext cx="914096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2  </a:t>
            </a:r>
            <a:r>
              <a:rPr lang="en-GB" sz="1400" b="1" dirty="0" err="1">
                <a:solidFill>
                  <a:schemeClr val="bg1"/>
                </a:solidFill>
              </a:rPr>
              <a:t>Earrach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44712" y="5582029"/>
            <a:ext cx="1359668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3  </a:t>
            </a:r>
            <a:r>
              <a:rPr lang="en-GB" sz="1400" b="1" dirty="0" err="1">
                <a:solidFill>
                  <a:schemeClr val="bg1"/>
                </a:solidFill>
              </a:rPr>
              <a:t>Ballimeanach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-1500000">
            <a:off x="151548" y="767962"/>
            <a:ext cx="4569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Brush Script MT" panose="03060802040406070304" pitchFamily="66" charset="0"/>
              </a:rPr>
              <a:t>keep Scotland’s Munros wild</a:t>
            </a:r>
          </a:p>
        </p:txBody>
      </p:sp>
      <p:sp>
        <p:nvSpPr>
          <p:cNvPr id="56" name="Oval 55"/>
          <p:cNvSpPr/>
          <p:nvPr/>
        </p:nvSpPr>
        <p:spPr>
          <a:xfrm rot="6660000">
            <a:off x="3495795" y="1410772"/>
            <a:ext cx="787734" cy="24423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3178455" y="2620915"/>
            <a:ext cx="1142877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1  Coire Glas</a:t>
            </a:r>
          </a:p>
        </p:txBody>
      </p:sp>
      <p:sp>
        <p:nvSpPr>
          <p:cNvPr id="58" name="Oval 57"/>
          <p:cNvSpPr/>
          <p:nvPr/>
        </p:nvSpPr>
        <p:spPr>
          <a:xfrm rot="-4200000">
            <a:off x="3089620" y="4322525"/>
            <a:ext cx="1080030" cy="1547399"/>
          </a:xfrm>
          <a:prstGeom prst="ellipse">
            <a:avLst/>
          </a:prstGeom>
          <a:noFill/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646542" y="2409199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518215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9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68344" y="2204864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70C0"/>
                </a:solidFill>
              </a:rPr>
              <a:t>Lochan na h-</a:t>
            </a:r>
            <a:r>
              <a:rPr lang="en-GB" sz="1000" dirty="0" err="1">
                <a:solidFill>
                  <a:srgbClr val="0070C0"/>
                </a:solidFill>
              </a:rPr>
              <a:t>Earba</a:t>
            </a:r>
            <a:endParaRPr lang="en-GB" sz="1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6271256"/>
            <a:ext cx="569129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this splendid camping ground is the only one on the </a:t>
            </a:r>
            <a:r>
              <a:rPr lang="en-GB" sz="1400" dirty="0" err="1">
                <a:solidFill>
                  <a:srgbClr val="002060"/>
                </a:solidFill>
              </a:rPr>
              <a:t>Ardverikie</a:t>
            </a:r>
            <a:r>
              <a:rPr lang="en-GB" sz="1400" dirty="0">
                <a:solidFill>
                  <a:srgbClr val="002060"/>
                </a:solidFill>
              </a:rPr>
              <a:t> Three circuit</a:t>
            </a:r>
            <a:endParaRPr lang="en-GB" sz="1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5474" y="3933056"/>
            <a:ext cx="1862015" cy="2146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7161" y="508518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80959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6376" y="4365104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    POWER</a:t>
            </a:r>
          </a:p>
          <a:p>
            <a:r>
              <a:rPr lang="en-GB" sz="1000" dirty="0"/>
              <a:t>STATION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2327" y="980728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err="1">
                <a:solidFill>
                  <a:srgbClr val="C00000"/>
                </a:solidFill>
              </a:rPr>
              <a:t>Ardverikie</a:t>
            </a:r>
            <a:r>
              <a:rPr lang="en-GB" sz="1000" dirty="0">
                <a:solidFill>
                  <a:srgbClr val="C00000"/>
                </a:solidFill>
              </a:rPr>
              <a:t> </a:t>
            </a:r>
          </a:p>
          <a:p>
            <a:pPr algn="r"/>
            <a:r>
              <a:rPr lang="en-GB" sz="1000" dirty="0">
                <a:solidFill>
                  <a:srgbClr val="C00000"/>
                </a:solidFill>
              </a:rPr>
              <a:t>Wall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2455669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314096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38703" y="2596262"/>
            <a:ext cx="66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DAM</a:t>
            </a:r>
          </a:p>
        </p:txBody>
      </p:sp>
      <p:sp>
        <p:nvSpPr>
          <p:cNvPr id="15" name="Freeform 14"/>
          <p:cNvSpPr/>
          <p:nvPr/>
        </p:nvSpPr>
        <p:spPr>
          <a:xfrm>
            <a:off x="-1" y="3552542"/>
            <a:ext cx="9085811" cy="512382"/>
          </a:xfrm>
          <a:custGeom>
            <a:avLst/>
            <a:gdLst>
              <a:gd name="connsiteX0" fmla="*/ 0 w 9252066"/>
              <a:gd name="connsiteY0" fmla="*/ 512382 h 512382"/>
              <a:gd name="connsiteX1" fmla="*/ 83128 w 9252066"/>
              <a:gd name="connsiteY1" fmla="*/ 437567 h 512382"/>
              <a:gd name="connsiteX2" fmla="*/ 133004 w 9252066"/>
              <a:gd name="connsiteY2" fmla="*/ 404316 h 512382"/>
              <a:gd name="connsiteX3" fmla="*/ 149630 w 9252066"/>
              <a:gd name="connsiteY3" fmla="*/ 387691 h 512382"/>
              <a:gd name="connsiteX4" fmla="*/ 207819 w 9252066"/>
              <a:gd name="connsiteY4" fmla="*/ 362753 h 512382"/>
              <a:gd name="connsiteX5" fmla="*/ 241070 w 9252066"/>
              <a:gd name="connsiteY5" fmla="*/ 354440 h 512382"/>
              <a:gd name="connsiteX6" fmla="*/ 266008 w 9252066"/>
              <a:gd name="connsiteY6" fmla="*/ 346127 h 512382"/>
              <a:gd name="connsiteX7" fmla="*/ 365760 w 9252066"/>
              <a:gd name="connsiteY7" fmla="*/ 337814 h 512382"/>
              <a:gd name="connsiteX8" fmla="*/ 415637 w 9252066"/>
              <a:gd name="connsiteY8" fmla="*/ 329502 h 512382"/>
              <a:gd name="connsiteX9" fmla="*/ 473826 w 9252066"/>
              <a:gd name="connsiteY9" fmla="*/ 321189 h 512382"/>
              <a:gd name="connsiteX10" fmla="*/ 606830 w 9252066"/>
              <a:gd name="connsiteY10" fmla="*/ 304563 h 512382"/>
              <a:gd name="connsiteX11" fmla="*/ 665019 w 9252066"/>
              <a:gd name="connsiteY11" fmla="*/ 296251 h 512382"/>
              <a:gd name="connsiteX12" fmla="*/ 756459 w 9252066"/>
              <a:gd name="connsiteY12" fmla="*/ 287938 h 512382"/>
              <a:gd name="connsiteX13" fmla="*/ 955964 w 9252066"/>
              <a:gd name="connsiteY13" fmla="*/ 263000 h 512382"/>
              <a:gd name="connsiteX14" fmla="*/ 1363288 w 9252066"/>
              <a:gd name="connsiteY14" fmla="*/ 246374 h 512382"/>
              <a:gd name="connsiteX15" fmla="*/ 1571106 w 9252066"/>
              <a:gd name="connsiteY15" fmla="*/ 238062 h 512382"/>
              <a:gd name="connsiteX16" fmla="*/ 1687484 w 9252066"/>
              <a:gd name="connsiteY16" fmla="*/ 229749 h 512382"/>
              <a:gd name="connsiteX17" fmla="*/ 2236124 w 9252066"/>
              <a:gd name="connsiteY17" fmla="*/ 204811 h 512382"/>
              <a:gd name="connsiteX18" fmla="*/ 2452255 w 9252066"/>
              <a:gd name="connsiteY18" fmla="*/ 188185 h 512382"/>
              <a:gd name="connsiteX19" fmla="*/ 2643448 w 9252066"/>
              <a:gd name="connsiteY19" fmla="*/ 163247 h 512382"/>
              <a:gd name="connsiteX20" fmla="*/ 2859579 w 9252066"/>
              <a:gd name="connsiteY20" fmla="*/ 146622 h 512382"/>
              <a:gd name="connsiteX21" fmla="*/ 3325091 w 9252066"/>
              <a:gd name="connsiteY21" fmla="*/ 138309 h 512382"/>
              <a:gd name="connsiteX22" fmla="*/ 3599411 w 9252066"/>
              <a:gd name="connsiteY22" fmla="*/ 129996 h 512382"/>
              <a:gd name="connsiteX23" fmla="*/ 4073237 w 9252066"/>
              <a:gd name="connsiteY23" fmla="*/ 113371 h 512382"/>
              <a:gd name="connsiteX24" fmla="*/ 4264430 w 9252066"/>
              <a:gd name="connsiteY24" fmla="*/ 96745 h 512382"/>
              <a:gd name="connsiteX25" fmla="*/ 6716684 w 9252066"/>
              <a:gd name="connsiteY25" fmla="*/ 88433 h 512382"/>
              <a:gd name="connsiteX26" fmla="*/ 6899564 w 9252066"/>
              <a:gd name="connsiteY26" fmla="*/ 71807 h 512382"/>
              <a:gd name="connsiteX27" fmla="*/ 7074131 w 9252066"/>
              <a:gd name="connsiteY27" fmla="*/ 55182 h 512382"/>
              <a:gd name="connsiteX28" fmla="*/ 7115695 w 9252066"/>
              <a:gd name="connsiteY28" fmla="*/ 46869 h 512382"/>
              <a:gd name="connsiteX29" fmla="*/ 7281950 w 9252066"/>
              <a:gd name="connsiteY29" fmla="*/ 30243 h 512382"/>
              <a:gd name="connsiteX30" fmla="*/ 7331826 w 9252066"/>
              <a:gd name="connsiteY30" fmla="*/ 21931 h 512382"/>
              <a:gd name="connsiteX31" fmla="*/ 7589520 w 9252066"/>
              <a:gd name="connsiteY31" fmla="*/ 5305 h 512382"/>
              <a:gd name="connsiteX32" fmla="*/ 8229600 w 9252066"/>
              <a:gd name="connsiteY32" fmla="*/ 21931 h 512382"/>
              <a:gd name="connsiteX33" fmla="*/ 8271164 w 9252066"/>
              <a:gd name="connsiteY33" fmla="*/ 30243 h 512382"/>
              <a:gd name="connsiteX34" fmla="*/ 8337666 w 9252066"/>
              <a:gd name="connsiteY34" fmla="*/ 38556 h 512382"/>
              <a:gd name="connsiteX35" fmla="*/ 8437419 w 9252066"/>
              <a:gd name="connsiteY35" fmla="*/ 55182 h 512382"/>
              <a:gd name="connsiteX36" fmla="*/ 8487295 w 9252066"/>
              <a:gd name="connsiteY36" fmla="*/ 63494 h 512382"/>
              <a:gd name="connsiteX37" fmla="*/ 8570422 w 9252066"/>
              <a:gd name="connsiteY37" fmla="*/ 80120 h 512382"/>
              <a:gd name="connsiteX38" fmla="*/ 8653550 w 9252066"/>
              <a:gd name="connsiteY38" fmla="*/ 113371 h 512382"/>
              <a:gd name="connsiteX39" fmla="*/ 8728364 w 9252066"/>
              <a:gd name="connsiteY39" fmla="*/ 121683 h 512382"/>
              <a:gd name="connsiteX40" fmla="*/ 8753302 w 9252066"/>
              <a:gd name="connsiteY40" fmla="*/ 129996 h 512382"/>
              <a:gd name="connsiteX41" fmla="*/ 8794866 w 9252066"/>
              <a:gd name="connsiteY41" fmla="*/ 138309 h 512382"/>
              <a:gd name="connsiteX42" fmla="*/ 8828117 w 9252066"/>
              <a:gd name="connsiteY42" fmla="*/ 154934 h 512382"/>
              <a:gd name="connsiteX43" fmla="*/ 8869680 w 9252066"/>
              <a:gd name="connsiteY43" fmla="*/ 163247 h 512382"/>
              <a:gd name="connsiteX44" fmla="*/ 8919557 w 9252066"/>
              <a:gd name="connsiteY44" fmla="*/ 179873 h 512382"/>
              <a:gd name="connsiteX45" fmla="*/ 8944495 w 9252066"/>
              <a:gd name="connsiteY45" fmla="*/ 188185 h 512382"/>
              <a:gd name="connsiteX46" fmla="*/ 8969433 w 9252066"/>
              <a:gd name="connsiteY46" fmla="*/ 196498 h 512382"/>
              <a:gd name="connsiteX47" fmla="*/ 9035935 w 9252066"/>
              <a:gd name="connsiteY47" fmla="*/ 229749 h 512382"/>
              <a:gd name="connsiteX48" fmla="*/ 9060873 w 9252066"/>
              <a:gd name="connsiteY48" fmla="*/ 246374 h 512382"/>
              <a:gd name="connsiteX49" fmla="*/ 9094124 w 9252066"/>
              <a:gd name="connsiteY49" fmla="*/ 254687 h 512382"/>
              <a:gd name="connsiteX50" fmla="*/ 9119062 w 9252066"/>
              <a:gd name="connsiteY50" fmla="*/ 263000 h 512382"/>
              <a:gd name="connsiteX51" fmla="*/ 9135688 w 9252066"/>
              <a:gd name="connsiteY51" fmla="*/ 279625 h 512382"/>
              <a:gd name="connsiteX52" fmla="*/ 9185564 w 9252066"/>
              <a:gd name="connsiteY52" fmla="*/ 296251 h 512382"/>
              <a:gd name="connsiteX53" fmla="*/ 9210502 w 9252066"/>
              <a:gd name="connsiteY53" fmla="*/ 312876 h 512382"/>
              <a:gd name="connsiteX54" fmla="*/ 9235440 w 9252066"/>
              <a:gd name="connsiteY54" fmla="*/ 321189 h 512382"/>
              <a:gd name="connsiteX55" fmla="*/ 9252066 w 9252066"/>
              <a:gd name="connsiteY55" fmla="*/ 329502 h 51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252066" h="512382">
                <a:moveTo>
                  <a:pt x="0" y="512382"/>
                </a:moveTo>
                <a:cubicBezTo>
                  <a:pt x="58127" y="425191"/>
                  <a:pt x="1829" y="491765"/>
                  <a:pt x="83128" y="437567"/>
                </a:cubicBezTo>
                <a:cubicBezTo>
                  <a:pt x="145399" y="396054"/>
                  <a:pt x="73705" y="424083"/>
                  <a:pt x="133004" y="404316"/>
                </a:cubicBezTo>
                <a:cubicBezTo>
                  <a:pt x="138546" y="398774"/>
                  <a:pt x="143109" y="392038"/>
                  <a:pt x="149630" y="387691"/>
                </a:cubicBezTo>
                <a:cubicBezTo>
                  <a:pt x="166263" y="376602"/>
                  <a:pt x="188417" y="368296"/>
                  <a:pt x="207819" y="362753"/>
                </a:cubicBezTo>
                <a:cubicBezTo>
                  <a:pt x="218804" y="359614"/>
                  <a:pt x="230085" y="357579"/>
                  <a:pt x="241070" y="354440"/>
                </a:cubicBezTo>
                <a:cubicBezTo>
                  <a:pt x="249495" y="352033"/>
                  <a:pt x="257323" y="347285"/>
                  <a:pt x="266008" y="346127"/>
                </a:cubicBezTo>
                <a:cubicBezTo>
                  <a:pt x="299081" y="341717"/>
                  <a:pt x="332598" y="341499"/>
                  <a:pt x="365760" y="337814"/>
                </a:cubicBezTo>
                <a:cubicBezTo>
                  <a:pt x="382512" y="335953"/>
                  <a:pt x="398978" y="332065"/>
                  <a:pt x="415637" y="329502"/>
                </a:cubicBezTo>
                <a:cubicBezTo>
                  <a:pt x="435002" y="326523"/>
                  <a:pt x="454430" y="323960"/>
                  <a:pt x="473826" y="321189"/>
                </a:cubicBezTo>
                <a:cubicBezTo>
                  <a:pt x="535839" y="300517"/>
                  <a:pt x="478479" y="317398"/>
                  <a:pt x="606830" y="304563"/>
                </a:cubicBezTo>
                <a:cubicBezTo>
                  <a:pt x="626326" y="302613"/>
                  <a:pt x="645546" y="298415"/>
                  <a:pt x="665019" y="296251"/>
                </a:cubicBezTo>
                <a:cubicBezTo>
                  <a:pt x="695438" y="292871"/>
                  <a:pt x="725979" y="290709"/>
                  <a:pt x="756459" y="287938"/>
                </a:cubicBezTo>
                <a:cubicBezTo>
                  <a:pt x="853114" y="255720"/>
                  <a:pt x="790578" y="271705"/>
                  <a:pt x="955964" y="263000"/>
                </a:cubicBezTo>
                <a:cubicBezTo>
                  <a:pt x="1194404" y="250450"/>
                  <a:pt x="1078528" y="256920"/>
                  <a:pt x="1363288" y="246374"/>
                </a:cubicBezTo>
                <a:lnTo>
                  <a:pt x="1571106" y="238062"/>
                </a:lnTo>
                <a:cubicBezTo>
                  <a:pt x="1609946" y="236070"/>
                  <a:pt x="1648639" y="231644"/>
                  <a:pt x="1687484" y="229749"/>
                </a:cubicBezTo>
                <a:cubicBezTo>
                  <a:pt x="1877022" y="220503"/>
                  <a:pt x="2043901" y="220830"/>
                  <a:pt x="2236124" y="204811"/>
                </a:cubicBezTo>
                <a:cubicBezTo>
                  <a:pt x="2374634" y="193268"/>
                  <a:pt x="2302596" y="198875"/>
                  <a:pt x="2452255" y="188185"/>
                </a:cubicBezTo>
                <a:cubicBezTo>
                  <a:pt x="2570809" y="164475"/>
                  <a:pt x="2507208" y="173727"/>
                  <a:pt x="2643448" y="163247"/>
                </a:cubicBezTo>
                <a:cubicBezTo>
                  <a:pt x="2738674" y="147375"/>
                  <a:pt x="2707380" y="150627"/>
                  <a:pt x="2859579" y="146622"/>
                </a:cubicBezTo>
                <a:lnTo>
                  <a:pt x="3325091" y="138309"/>
                </a:lnTo>
                <a:lnTo>
                  <a:pt x="3599411" y="129996"/>
                </a:lnTo>
                <a:cubicBezTo>
                  <a:pt x="3774210" y="125072"/>
                  <a:pt x="3907103" y="124828"/>
                  <a:pt x="4073237" y="113371"/>
                </a:cubicBezTo>
                <a:cubicBezTo>
                  <a:pt x="4133439" y="109219"/>
                  <a:pt x="4204980" y="97131"/>
                  <a:pt x="4264430" y="96745"/>
                </a:cubicBezTo>
                <a:lnTo>
                  <a:pt x="6716684" y="88433"/>
                </a:lnTo>
                <a:cubicBezTo>
                  <a:pt x="6777644" y="82891"/>
                  <a:pt x="6838825" y="79400"/>
                  <a:pt x="6899564" y="71807"/>
                </a:cubicBezTo>
                <a:cubicBezTo>
                  <a:pt x="7001915" y="59013"/>
                  <a:pt x="6943792" y="65207"/>
                  <a:pt x="7074131" y="55182"/>
                </a:cubicBezTo>
                <a:cubicBezTo>
                  <a:pt x="7087986" y="52411"/>
                  <a:pt x="7101708" y="48867"/>
                  <a:pt x="7115695" y="46869"/>
                </a:cubicBezTo>
                <a:cubicBezTo>
                  <a:pt x="7189633" y="36306"/>
                  <a:pt x="7203694" y="39449"/>
                  <a:pt x="7281950" y="30243"/>
                </a:cubicBezTo>
                <a:cubicBezTo>
                  <a:pt x="7298689" y="28274"/>
                  <a:pt x="7315087" y="23900"/>
                  <a:pt x="7331826" y="21931"/>
                </a:cubicBezTo>
                <a:cubicBezTo>
                  <a:pt x="7420550" y="11493"/>
                  <a:pt x="7497806" y="9891"/>
                  <a:pt x="7589520" y="5305"/>
                </a:cubicBezTo>
                <a:cubicBezTo>
                  <a:pt x="7939523" y="10235"/>
                  <a:pt x="8007667" y="-18419"/>
                  <a:pt x="8229600" y="21931"/>
                </a:cubicBezTo>
                <a:cubicBezTo>
                  <a:pt x="8243501" y="24458"/>
                  <a:pt x="8257199" y="28095"/>
                  <a:pt x="8271164" y="30243"/>
                </a:cubicBezTo>
                <a:cubicBezTo>
                  <a:pt x="8293244" y="33640"/>
                  <a:pt x="8315573" y="35242"/>
                  <a:pt x="8337666" y="38556"/>
                </a:cubicBezTo>
                <a:cubicBezTo>
                  <a:pt x="8371003" y="43557"/>
                  <a:pt x="8404168" y="49640"/>
                  <a:pt x="8437419" y="55182"/>
                </a:cubicBezTo>
                <a:cubicBezTo>
                  <a:pt x="8454044" y="57953"/>
                  <a:pt x="8470768" y="60188"/>
                  <a:pt x="8487295" y="63494"/>
                </a:cubicBezTo>
                <a:lnTo>
                  <a:pt x="8570422" y="80120"/>
                </a:lnTo>
                <a:cubicBezTo>
                  <a:pt x="8599977" y="94897"/>
                  <a:pt x="8619312" y="106524"/>
                  <a:pt x="8653550" y="113371"/>
                </a:cubicBezTo>
                <a:cubicBezTo>
                  <a:pt x="8678154" y="118292"/>
                  <a:pt x="8703426" y="118912"/>
                  <a:pt x="8728364" y="121683"/>
                </a:cubicBezTo>
                <a:cubicBezTo>
                  <a:pt x="8736677" y="124454"/>
                  <a:pt x="8744801" y="127871"/>
                  <a:pt x="8753302" y="129996"/>
                </a:cubicBezTo>
                <a:cubicBezTo>
                  <a:pt x="8767009" y="133423"/>
                  <a:pt x="8781462" y="133841"/>
                  <a:pt x="8794866" y="138309"/>
                </a:cubicBezTo>
                <a:cubicBezTo>
                  <a:pt x="8806622" y="142228"/>
                  <a:pt x="8816361" y="151015"/>
                  <a:pt x="8828117" y="154934"/>
                </a:cubicBezTo>
                <a:cubicBezTo>
                  <a:pt x="8841521" y="159402"/>
                  <a:pt x="8856049" y="159529"/>
                  <a:pt x="8869680" y="163247"/>
                </a:cubicBezTo>
                <a:cubicBezTo>
                  <a:pt x="8886587" y="167858"/>
                  <a:pt x="8902931" y="174331"/>
                  <a:pt x="8919557" y="179873"/>
                </a:cubicBezTo>
                <a:lnTo>
                  <a:pt x="8944495" y="188185"/>
                </a:lnTo>
                <a:lnTo>
                  <a:pt x="8969433" y="196498"/>
                </a:lnTo>
                <a:cubicBezTo>
                  <a:pt x="9043279" y="251882"/>
                  <a:pt x="8963304" y="198622"/>
                  <a:pt x="9035935" y="229749"/>
                </a:cubicBezTo>
                <a:cubicBezTo>
                  <a:pt x="9045118" y="233684"/>
                  <a:pt x="9051690" y="242439"/>
                  <a:pt x="9060873" y="246374"/>
                </a:cubicBezTo>
                <a:cubicBezTo>
                  <a:pt x="9071374" y="250874"/>
                  <a:pt x="9083139" y="251548"/>
                  <a:pt x="9094124" y="254687"/>
                </a:cubicBezTo>
                <a:cubicBezTo>
                  <a:pt x="9102549" y="257094"/>
                  <a:pt x="9110749" y="260229"/>
                  <a:pt x="9119062" y="263000"/>
                </a:cubicBezTo>
                <a:cubicBezTo>
                  <a:pt x="9124604" y="268542"/>
                  <a:pt x="9128678" y="276120"/>
                  <a:pt x="9135688" y="279625"/>
                </a:cubicBezTo>
                <a:cubicBezTo>
                  <a:pt x="9151363" y="287462"/>
                  <a:pt x="9170982" y="286530"/>
                  <a:pt x="9185564" y="296251"/>
                </a:cubicBezTo>
                <a:cubicBezTo>
                  <a:pt x="9193877" y="301793"/>
                  <a:pt x="9201566" y="308408"/>
                  <a:pt x="9210502" y="312876"/>
                </a:cubicBezTo>
                <a:cubicBezTo>
                  <a:pt x="9218339" y="316795"/>
                  <a:pt x="9227304" y="317935"/>
                  <a:pt x="9235440" y="321189"/>
                </a:cubicBezTo>
                <a:cubicBezTo>
                  <a:pt x="9241193" y="323490"/>
                  <a:pt x="9246524" y="326731"/>
                  <a:pt x="9252066" y="329502"/>
                </a:cubicBezTo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67544" y="2451085"/>
            <a:ext cx="288032" cy="6898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411760" y="2451084"/>
            <a:ext cx="288032" cy="6898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403648" y="2455669"/>
            <a:ext cx="288032" cy="6898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2360" y="2455669"/>
            <a:ext cx="288032" cy="6898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516216" y="2435986"/>
            <a:ext cx="288032" cy="6898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64088" y="2451085"/>
            <a:ext cx="288032" cy="6898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419872" y="2435986"/>
            <a:ext cx="288032" cy="6898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92464" y="3748390"/>
            <a:ext cx="17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access roadways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51280" y="180260"/>
            <a:ext cx="1481160" cy="4385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  <a:p>
            <a:r>
              <a:rPr lang="en-GB" sz="1050" b="1" dirty="0">
                <a:solidFill>
                  <a:schemeClr val="accent3">
                    <a:lumMod val="50000"/>
                  </a:schemeClr>
                </a:solidFill>
              </a:rPr>
              <a:t>the twin lochs</a:t>
            </a:r>
          </a:p>
        </p:txBody>
      </p:sp>
    </p:spTree>
    <p:extLst>
      <p:ext uri="{BB962C8B-B14F-4D97-AF65-F5344CB8AC3E}">
        <p14:creationId xmlns:p14="http://schemas.microsoft.com/office/powerpoint/2010/main" val="3311193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930 -3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978919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SC04934 -36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313" y="3501008"/>
            <a:ext cx="8172400" cy="30249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 11"/>
          <p:cNvSpPr/>
          <p:nvPr/>
        </p:nvSpPr>
        <p:spPr>
          <a:xfrm rot="120000">
            <a:off x="17910" y="1520497"/>
            <a:ext cx="4123112" cy="249382"/>
          </a:xfrm>
          <a:custGeom>
            <a:avLst/>
            <a:gdLst>
              <a:gd name="connsiteX0" fmla="*/ 4123112 w 4123112"/>
              <a:gd name="connsiteY0" fmla="*/ 16626 h 241069"/>
              <a:gd name="connsiteX1" fmla="*/ 3998421 w 4123112"/>
              <a:gd name="connsiteY1" fmla="*/ 0 h 241069"/>
              <a:gd name="connsiteX2" fmla="*/ 3923607 w 4123112"/>
              <a:gd name="connsiteY2" fmla="*/ 8313 h 241069"/>
              <a:gd name="connsiteX3" fmla="*/ 3740727 w 4123112"/>
              <a:gd name="connsiteY3" fmla="*/ 24938 h 241069"/>
              <a:gd name="connsiteX4" fmla="*/ 3657600 w 4123112"/>
              <a:gd name="connsiteY4" fmla="*/ 41564 h 241069"/>
              <a:gd name="connsiteX5" fmla="*/ 2934392 w 4123112"/>
              <a:gd name="connsiteY5" fmla="*/ 49876 h 241069"/>
              <a:gd name="connsiteX6" fmla="*/ 2227811 w 4123112"/>
              <a:gd name="connsiteY6" fmla="*/ 66502 h 241069"/>
              <a:gd name="connsiteX7" fmla="*/ 2128058 w 4123112"/>
              <a:gd name="connsiteY7" fmla="*/ 83127 h 241069"/>
              <a:gd name="connsiteX8" fmla="*/ 2044931 w 4123112"/>
              <a:gd name="connsiteY8" fmla="*/ 91440 h 241069"/>
              <a:gd name="connsiteX9" fmla="*/ 1670858 w 4123112"/>
              <a:gd name="connsiteY9" fmla="*/ 99753 h 241069"/>
              <a:gd name="connsiteX10" fmla="*/ 1263534 w 4123112"/>
              <a:gd name="connsiteY10" fmla="*/ 116378 h 241069"/>
              <a:gd name="connsiteX11" fmla="*/ 1138843 w 4123112"/>
              <a:gd name="connsiteY11" fmla="*/ 124691 h 241069"/>
              <a:gd name="connsiteX12" fmla="*/ 947651 w 4123112"/>
              <a:gd name="connsiteY12" fmla="*/ 141316 h 241069"/>
              <a:gd name="connsiteX13" fmla="*/ 897774 w 4123112"/>
              <a:gd name="connsiteY13" fmla="*/ 149629 h 241069"/>
              <a:gd name="connsiteX14" fmla="*/ 831272 w 4123112"/>
              <a:gd name="connsiteY14" fmla="*/ 157942 h 241069"/>
              <a:gd name="connsiteX15" fmla="*/ 806334 w 4123112"/>
              <a:gd name="connsiteY15" fmla="*/ 166255 h 241069"/>
              <a:gd name="connsiteX16" fmla="*/ 723207 w 4123112"/>
              <a:gd name="connsiteY16" fmla="*/ 174567 h 241069"/>
              <a:gd name="connsiteX17" fmla="*/ 698269 w 4123112"/>
              <a:gd name="connsiteY17" fmla="*/ 182880 h 241069"/>
              <a:gd name="connsiteX18" fmla="*/ 457200 w 4123112"/>
              <a:gd name="connsiteY18" fmla="*/ 199506 h 241069"/>
              <a:gd name="connsiteX19" fmla="*/ 382385 w 4123112"/>
              <a:gd name="connsiteY19" fmla="*/ 216131 h 241069"/>
              <a:gd name="connsiteX20" fmla="*/ 349134 w 4123112"/>
              <a:gd name="connsiteY20" fmla="*/ 224444 h 241069"/>
              <a:gd name="connsiteX21" fmla="*/ 282632 w 4123112"/>
              <a:gd name="connsiteY21" fmla="*/ 232756 h 241069"/>
              <a:gd name="connsiteX22" fmla="*/ 0 w 4123112"/>
              <a:gd name="connsiteY22" fmla="*/ 241069 h 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23112" h="241069">
                <a:moveTo>
                  <a:pt x="4123112" y="16626"/>
                </a:moveTo>
                <a:cubicBezTo>
                  <a:pt x="4078896" y="7782"/>
                  <a:pt x="4047015" y="0"/>
                  <a:pt x="3998421" y="0"/>
                </a:cubicBezTo>
                <a:cubicBezTo>
                  <a:pt x="3973330" y="0"/>
                  <a:pt x="3948545" y="5542"/>
                  <a:pt x="3923607" y="8313"/>
                </a:cubicBezTo>
                <a:cubicBezTo>
                  <a:pt x="3832451" y="31103"/>
                  <a:pt x="3943054" y="5669"/>
                  <a:pt x="3740727" y="24938"/>
                </a:cubicBezTo>
                <a:cubicBezTo>
                  <a:pt x="3606229" y="37747"/>
                  <a:pt x="3927884" y="35813"/>
                  <a:pt x="3657600" y="41564"/>
                </a:cubicBezTo>
                <a:lnTo>
                  <a:pt x="2934392" y="49876"/>
                </a:lnTo>
                <a:cubicBezTo>
                  <a:pt x="2622460" y="78234"/>
                  <a:pt x="2982559" y="47866"/>
                  <a:pt x="2227811" y="66502"/>
                </a:cubicBezTo>
                <a:cubicBezTo>
                  <a:pt x="2182429" y="67623"/>
                  <a:pt x="2169513" y="77600"/>
                  <a:pt x="2128058" y="83127"/>
                </a:cubicBezTo>
                <a:cubicBezTo>
                  <a:pt x="2100455" y="86807"/>
                  <a:pt x="2072760" y="90428"/>
                  <a:pt x="2044931" y="91440"/>
                </a:cubicBezTo>
                <a:cubicBezTo>
                  <a:pt x="1920292" y="95972"/>
                  <a:pt x="1795549" y="96982"/>
                  <a:pt x="1670858" y="99753"/>
                </a:cubicBezTo>
                <a:cubicBezTo>
                  <a:pt x="1506751" y="132575"/>
                  <a:pt x="1668970" y="102635"/>
                  <a:pt x="1263534" y="116378"/>
                </a:cubicBezTo>
                <a:cubicBezTo>
                  <a:pt x="1221902" y="117789"/>
                  <a:pt x="1180370" y="121413"/>
                  <a:pt x="1138843" y="124691"/>
                </a:cubicBezTo>
                <a:lnTo>
                  <a:pt x="947651" y="141316"/>
                </a:lnTo>
                <a:cubicBezTo>
                  <a:pt x="931025" y="144087"/>
                  <a:pt x="914460" y="147245"/>
                  <a:pt x="897774" y="149629"/>
                </a:cubicBezTo>
                <a:cubicBezTo>
                  <a:pt x="875659" y="152788"/>
                  <a:pt x="853251" y="153946"/>
                  <a:pt x="831272" y="157942"/>
                </a:cubicBezTo>
                <a:cubicBezTo>
                  <a:pt x="822651" y="159510"/>
                  <a:pt x="814994" y="164923"/>
                  <a:pt x="806334" y="166255"/>
                </a:cubicBezTo>
                <a:cubicBezTo>
                  <a:pt x="778811" y="170489"/>
                  <a:pt x="750916" y="171796"/>
                  <a:pt x="723207" y="174567"/>
                </a:cubicBezTo>
                <a:cubicBezTo>
                  <a:pt x="714894" y="177338"/>
                  <a:pt x="706993" y="182062"/>
                  <a:pt x="698269" y="182880"/>
                </a:cubicBezTo>
                <a:cubicBezTo>
                  <a:pt x="618073" y="190399"/>
                  <a:pt x="457200" y="199506"/>
                  <a:pt x="457200" y="199506"/>
                </a:cubicBezTo>
                <a:cubicBezTo>
                  <a:pt x="376071" y="219786"/>
                  <a:pt x="477411" y="195014"/>
                  <a:pt x="382385" y="216131"/>
                </a:cubicBezTo>
                <a:cubicBezTo>
                  <a:pt x="371232" y="218609"/>
                  <a:pt x="360403" y="222566"/>
                  <a:pt x="349134" y="224444"/>
                </a:cubicBezTo>
                <a:cubicBezTo>
                  <a:pt x="327098" y="228117"/>
                  <a:pt x="304945" y="231668"/>
                  <a:pt x="282632" y="232756"/>
                </a:cubicBezTo>
                <a:cubicBezTo>
                  <a:pt x="188493" y="237348"/>
                  <a:pt x="94251" y="241069"/>
                  <a:pt x="0" y="241069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4946073" y="1571105"/>
            <a:ext cx="2992582" cy="52548"/>
          </a:xfrm>
          <a:custGeom>
            <a:avLst/>
            <a:gdLst>
              <a:gd name="connsiteX0" fmla="*/ 0 w 2992582"/>
              <a:gd name="connsiteY0" fmla="*/ 41564 h 52548"/>
              <a:gd name="connsiteX1" fmla="*/ 307571 w 2992582"/>
              <a:gd name="connsiteY1" fmla="*/ 41564 h 52548"/>
              <a:gd name="connsiteX2" fmla="*/ 332509 w 2992582"/>
              <a:gd name="connsiteY2" fmla="*/ 33251 h 52548"/>
              <a:gd name="connsiteX3" fmla="*/ 432262 w 2992582"/>
              <a:gd name="connsiteY3" fmla="*/ 41564 h 52548"/>
              <a:gd name="connsiteX4" fmla="*/ 457200 w 2992582"/>
              <a:gd name="connsiteY4" fmla="*/ 49877 h 52548"/>
              <a:gd name="connsiteX5" fmla="*/ 507076 w 2992582"/>
              <a:gd name="connsiteY5" fmla="*/ 33251 h 52548"/>
              <a:gd name="connsiteX6" fmla="*/ 739832 w 2992582"/>
              <a:gd name="connsiteY6" fmla="*/ 16626 h 52548"/>
              <a:gd name="connsiteX7" fmla="*/ 1346662 w 2992582"/>
              <a:gd name="connsiteY7" fmla="*/ 24939 h 52548"/>
              <a:gd name="connsiteX8" fmla="*/ 1396538 w 2992582"/>
              <a:gd name="connsiteY8" fmla="*/ 33251 h 52548"/>
              <a:gd name="connsiteX9" fmla="*/ 1762298 w 2992582"/>
              <a:gd name="connsiteY9" fmla="*/ 24939 h 52548"/>
              <a:gd name="connsiteX10" fmla="*/ 1928552 w 2992582"/>
              <a:gd name="connsiteY10" fmla="*/ 16626 h 52548"/>
              <a:gd name="connsiteX11" fmla="*/ 2402378 w 2992582"/>
              <a:gd name="connsiteY11" fmla="*/ 0 h 52548"/>
              <a:gd name="connsiteX12" fmla="*/ 2502131 w 2992582"/>
              <a:gd name="connsiteY12" fmla="*/ 8313 h 52548"/>
              <a:gd name="connsiteX13" fmla="*/ 2568632 w 2992582"/>
              <a:gd name="connsiteY13" fmla="*/ 24939 h 52548"/>
              <a:gd name="connsiteX14" fmla="*/ 2992582 w 2992582"/>
              <a:gd name="connsiteY14" fmla="*/ 24939 h 5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2582" h="52548">
                <a:moveTo>
                  <a:pt x="0" y="41564"/>
                </a:moveTo>
                <a:cubicBezTo>
                  <a:pt x="138309" y="56932"/>
                  <a:pt x="92021" y="55471"/>
                  <a:pt x="307571" y="41564"/>
                </a:cubicBezTo>
                <a:cubicBezTo>
                  <a:pt x="316315" y="41000"/>
                  <a:pt x="324196" y="36022"/>
                  <a:pt x="332509" y="33251"/>
                </a:cubicBezTo>
                <a:cubicBezTo>
                  <a:pt x="365760" y="36022"/>
                  <a:pt x="399188" y="37154"/>
                  <a:pt x="432262" y="41564"/>
                </a:cubicBezTo>
                <a:cubicBezTo>
                  <a:pt x="440947" y="42722"/>
                  <a:pt x="448491" y="50845"/>
                  <a:pt x="457200" y="49877"/>
                </a:cubicBezTo>
                <a:cubicBezTo>
                  <a:pt x="474618" y="47942"/>
                  <a:pt x="489596" y="34500"/>
                  <a:pt x="507076" y="33251"/>
                </a:cubicBezTo>
                <a:lnTo>
                  <a:pt x="739832" y="16626"/>
                </a:lnTo>
                <a:lnTo>
                  <a:pt x="1346662" y="24939"/>
                </a:lnTo>
                <a:cubicBezTo>
                  <a:pt x="1363511" y="25366"/>
                  <a:pt x="1379683" y="33251"/>
                  <a:pt x="1396538" y="33251"/>
                </a:cubicBezTo>
                <a:cubicBezTo>
                  <a:pt x="1518489" y="33251"/>
                  <a:pt x="1640378" y="27710"/>
                  <a:pt x="1762298" y="24939"/>
                </a:cubicBezTo>
                <a:cubicBezTo>
                  <a:pt x="1817716" y="22168"/>
                  <a:pt x="1873087" y="18188"/>
                  <a:pt x="1928552" y="16626"/>
                </a:cubicBezTo>
                <a:cubicBezTo>
                  <a:pt x="2396601" y="3441"/>
                  <a:pt x="2209832" y="32092"/>
                  <a:pt x="2402378" y="0"/>
                </a:cubicBezTo>
                <a:cubicBezTo>
                  <a:pt x="2435629" y="2771"/>
                  <a:pt x="2469057" y="3903"/>
                  <a:pt x="2502131" y="8313"/>
                </a:cubicBezTo>
                <a:cubicBezTo>
                  <a:pt x="2557816" y="15738"/>
                  <a:pt x="2490512" y="23544"/>
                  <a:pt x="2568632" y="24939"/>
                </a:cubicBezTo>
                <a:cubicBezTo>
                  <a:pt x="2709926" y="27462"/>
                  <a:pt x="2851265" y="24939"/>
                  <a:pt x="2992582" y="24939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stCxn id="12" idx="0"/>
          </p:cNvCxnSpPr>
          <p:nvPr/>
        </p:nvCxnSpPr>
        <p:spPr>
          <a:xfrm flipV="1">
            <a:off x="4143518" y="1597379"/>
            <a:ext cx="802555" cy="12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03848" y="1710946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Am </a:t>
            </a:r>
            <a:r>
              <a:rPr lang="en-GB" sz="1100" dirty="0" err="1">
                <a:solidFill>
                  <a:schemeClr val="bg1"/>
                </a:solidFill>
              </a:rPr>
              <a:t>Magh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0312" y="5517232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Am </a:t>
            </a:r>
            <a:r>
              <a:rPr lang="en-GB" sz="1100" dirty="0" err="1">
                <a:solidFill>
                  <a:schemeClr val="bg1"/>
                </a:solidFill>
              </a:rPr>
              <a:t>Magh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682538" y="5336771"/>
            <a:ext cx="5428211" cy="133955"/>
          </a:xfrm>
          <a:custGeom>
            <a:avLst/>
            <a:gdLst>
              <a:gd name="connsiteX0" fmla="*/ 0 w 5428211"/>
              <a:gd name="connsiteY0" fmla="*/ 24938 h 133955"/>
              <a:gd name="connsiteX1" fmla="*/ 665018 w 5428211"/>
              <a:gd name="connsiteY1" fmla="*/ 24938 h 133955"/>
              <a:gd name="connsiteX2" fmla="*/ 689957 w 5428211"/>
              <a:gd name="connsiteY2" fmla="*/ 16625 h 133955"/>
              <a:gd name="connsiteX3" fmla="*/ 839586 w 5428211"/>
              <a:gd name="connsiteY3" fmla="*/ 0 h 133955"/>
              <a:gd name="connsiteX4" fmla="*/ 1138844 w 5428211"/>
              <a:gd name="connsiteY4" fmla="*/ 16625 h 133955"/>
              <a:gd name="connsiteX5" fmla="*/ 1230284 w 5428211"/>
              <a:gd name="connsiteY5" fmla="*/ 24938 h 133955"/>
              <a:gd name="connsiteX6" fmla="*/ 1404851 w 5428211"/>
              <a:gd name="connsiteY6" fmla="*/ 41564 h 133955"/>
              <a:gd name="connsiteX7" fmla="*/ 1762298 w 5428211"/>
              <a:gd name="connsiteY7" fmla="*/ 49876 h 133955"/>
              <a:gd name="connsiteX8" fmla="*/ 1911927 w 5428211"/>
              <a:gd name="connsiteY8" fmla="*/ 58189 h 133955"/>
              <a:gd name="connsiteX9" fmla="*/ 1970117 w 5428211"/>
              <a:gd name="connsiteY9" fmla="*/ 74814 h 133955"/>
              <a:gd name="connsiteX10" fmla="*/ 2028306 w 5428211"/>
              <a:gd name="connsiteY10" fmla="*/ 83127 h 133955"/>
              <a:gd name="connsiteX11" fmla="*/ 2310938 w 5428211"/>
              <a:gd name="connsiteY11" fmla="*/ 74814 h 133955"/>
              <a:gd name="connsiteX12" fmla="*/ 2410691 w 5428211"/>
              <a:gd name="connsiteY12" fmla="*/ 66502 h 133955"/>
              <a:gd name="connsiteX13" fmla="*/ 2518757 w 5428211"/>
              <a:gd name="connsiteY13" fmla="*/ 74814 h 133955"/>
              <a:gd name="connsiteX14" fmla="*/ 3341717 w 5428211"/>
              <a:gd name="connsiteY14" fmla="*/ 83127 h 133955"/>
              <a:gd name="connsiteX15" fmla="*/ 3416531 w 5428211"/>
              <a:gd name="connsiteY15" fmla="*/ 91440 h 133955"/>
              <a:gd name="connsiteX16" fmla="*/ 3441469 w 5428211"/>
              <a:gd name="connsiteY16" fmla="*/ 99753 h 133955"/>
              <a:gd name="connsiteX17" fmla="*/ 3591098 w 5428211"/>
              <a:gd name="connsiteY17" fmla="*/ 116378 h 133955"/>
              <a:gd name="connsiteX18" fmla="*/ 4081549 w 5428211"/>
              <a:gd name="connsiteY18" fmla="*/ 108065 h 133955"/>
              <a:gd name="connsiteX19" fmla="*/ 4123113 w 5428211"/>
              <a:gd name="connsiteY19" fmla="*/ 99753 h 133955"/>
              <a:gd name="connsiteX20" fmla="*/ 4264429 w 5428211"/>
              <a:gd name="connsiteY20" fmla="*/ 91440 h 133955"/>
              <a:gd name="connsiteX21" fmla="*/ 4754880 w 5428211"/>
              <a:gd name="connsiteY21" fmla="*/ 91440 h 133955"/>
              <a:gd name="connsiteX22" fmla="*/ 4829695 w 5428211"/>
              <a:gd name="connsiteY22" fmla="*/ 99753 h 133955"/>
              <a:gd name="connsiteX23" fmla="*/ 4937760 w 5428211"/>
              <a:gd name="connsiteY23" fmla="*/ 108065 h 133955"/>
              <a:gd name="connsiteX24" fmla="*/ 5120640 w 5428211"/>
              <a:gd name="connsiteY24" fmla="*/ 124691 h 133955"/>
              <a:gd name="connsiteX25" fmla="*/ 5428211 w 5428211"/>
              <a:gd name="connsiteY25" fmla="*/ 133004 h 1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28211" h="133955">
                <a:moveTo>
                  <a:pt x="0" y="24938"/>
                </a:moveTo>
                <a:cubicBezTo>
                  <a:pt x="199075" y="28256"/>
                  <a:pt x="451214" y="43530"/>
                  <a:pt x="665018" y="24938"/>
                </a:cubicBezTo>
                <a:cubicBezTo>
                  <a:pt x="673748" y="24179"/>
                  <a:pt x="681336" y="18192"/>
                  <a:pt x="689957" y="16625"/>
                </a:cubicBezTo>
                <a:cubicBezTo>
                  <a:pt x="718709" y="11398"/>
                  <a:pt x="815731" y="2386"/>
                  <a:pt x="839586" y="0"/>
                </a:cubicBezTo>
                <a:cubicBezTo>
                  <a:pt x="1018080" y="7761"/>
                  <a:pt x="994809" y="4622"/>
                  <a:pt x="1138844" y="16625"/>
                </a:cubicBezTo>
                <a:lnTo>
                  <a:pt x="1230284" y="24938"/>
                </a:lnTo>
                <a:cubicBezTo>
                  <a:pt x="1287866" y="30696"/>
                  <a:pt x="1347106" y="39464"/>
                  <a:pt x="1404851" y="41564"/>
                </a:cubicBezTo>
                <a:cubicBezTo>
                  <a:pt x="1523953" y="45895"/>
                  <a:pt x="1643149" y="47105"/>
                  <a:pt x="1762298" y="49876"/>
                </a:cubicBezTo>
                <a:cubicBezTo>
                  <a:pt x="1812174" y="52647"/>
                  <a:pt x="1862179" y="53666"/>
                  <a:pt x="1911927" y="58189"/>
                </a:cubicBezTo>
                <a:cubicBezTo>
                  <a:pt x="1949788" y="61631"/>
                  <a:pt x="1937323" y="68256"/>
                  <a:pt x="1970117" y="74814"/>
                </a:cubicBezTo>
                <a:cubicBezTo>
                  <a:pt x="1989330" y="78656"/>
                  <a:pt x="2008910" y="80356"/>
                  <a:pt x="2028306" y="83127"/>
                </a:cubicBezTo>
                <a:lnTo>
                  <a:pt x="2310938" y="74814"/>
                </a:lnTo>
                <a:cubicBezTo>
                  <a:pt x="2344273" y="73365"/>
                  <a:pt x="2377325" y="66502"/>
                  <a:pt x="2410691" y="66502"/>
                </a:cubicBezTo>
                <a:cubicBezTo>
                  <a:pt x="2446819" y="66502"/>
                  <a:pt x="2482634" y="74169"/>
                  <a:pt x="2518757" y="74814"/>
                </a:cubicBezTo>
                <a:lnTo>
                  <a:pt x="3341717" y="83127"/>
                </a:lnTo>
                <a:cubicBezTo>
                  <a:pt x="3366655" y="85898"/>
                  <a:pt x="3391781" y="87315"/>
                  <a:pt x="3416531" y="91440"/>
                </a:cubicBezTo>
                <a:cubicBezTo>
                  <a:pt x="3425174" y="92881"/>
                  <a:pt x="3432848" y="98186"/>
                  <a:pt x="3441469" y="99753"/>
                </a:cubicBezTo>
                <a:cubicBezTo>
                  <a:pt x="3470218" y="104980"/>
                  <a:pt x="3567246" y="113993"/>
                  <a:pt x="3591098" y="116378"/>
                </a:cubicBezTo>
                <a:lnTo>
                  <a:pt x="4081549" y="108065"/>
                </a:lnTo>
                <a:cubicBezTo>
                  <a:pt x="4095671" y="107624"/>
                  <a:pt x="4109042" y="101032"/>
                  <a:pt x="4123113" y="99753"/>
                </a:cubicBezTo>
                <a:cubicBezTo>
                  <a:pt x="4170106" y="95481"/>
                  <a:pt x="4217324" y="94211"/>
                  <a:pt x="4264429" y="91440"/>
                </a:cubicBezTo>
                <a:cubicBezTo>
                  <a:pt x="4465068" y="66359"/>
                  <a:pt x="4347283" y="77853"/>
                  <a:pt x="4754880" y="91440"/>
                </a:cubicBezTo>
                <a:cubicBezTo>
                  <a:pt x="4779958" y="92276"/>
                  <a:pt x="4804706" y="97481"/>
                  <a:pt x="4829695" y="99753"/>
                </a:cubicBezTo>
                <a:cubicBezTo>
                  <a:pt x="4865675" y="103024"/>
                  <a:pt x="4901738" y="105294"/>
                  <a:pt x="4937760" y="108065"/>
                </a:cubicBezTo>
                <a:cubicBezTo>
                  <a:pt x="5021252" y="128939"/>
                  <a:pt x="4951824" y="113799"/>
                  <a:pt x="5120640" y="124691"/>
                </a:cubicBezTo>
                <a:cubicBezTo>
                  <a:pt x="5328544" y="138105"/>
                  <a:pt x="5130855" y="133004"/>
                  <a:pt x="5428211" y="133004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31840" y="5338730"/>
            <a:ext cx="517951" cy="6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1559" y="6093296"/>
            <a:ext cx="699223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both these viewpoints towards the NE loch and future dam will be well below new water level</a:t>
            </a:r>
          </a:p>
        </p:txBody>
      </p:sp>
      <p:sp>
        <p:nvSpPr>
          <p:cNvPr id="4" name="Freeform 3"/>
          <p:cNvSpPr/>
          <p:nvPr/>
        </p:nvSpPr>
        <p:spPr>
          <a:xfrm>
            <a:off x="980902" y="5378335"/>
            <a:ext cx="2128058" cy="100048"/>
          </a:xfrm>
          <a:custGeom>
            <a:avLst/>
            <a:gdLst>
              <a:gd name="connsiteX0" fmla="*/ 2128058 w 2128058"/>
              <a:gd name="connsiteY0" fmla="*/ 0 h 100048"/>
              <a:gd name="connsiteX1" fmla="*/ 2019993 w 2128058"/>
              <a:gd name="connsiteY1" fmla="*/ 8312 h 100048"/>
              <a:gd name="connsiteX2" fmla="*/ 1995054 w 2128058"/>
              <a:gd name="connsiteY2" fmla="*/ 16625 h 100048"/>
              <a:gd name="connsiteX3" fmla="*/ 1953491 w 2128058"/>
              <a:gd name="connsiteY3" fmla="*/ 24938 h 100048"/>
              <a:gd name="connsiteX4" fmla="*/ 1903614 w 2128058"/>
              <a:gd name="connsiteY4" fmla="*/ 41563 h 100048"/>
              <a:gd name="connsiteX5" fmla="*/ 847898 w 2128058"/>
              <a:gd name="connsiteY5" fmla="*/ 33250 h 100048"/>
              <a:gd name="connsiteX6" fmla="*/ 490451 w 2128058"/>
              <a:gd name="connsiteY6" fmla="*/ 33250 h 100048"/>
              <a:gd name="connsiteX7" fmla="*/ 382385 w 2128058"/>
              <a:gd name="connsiteY7" fmla="*/ 41563 h 100048"/>
              <a:gd name="connsiteX8" fmla="*/ 357447 w 2128058"/>
              <a:gd name="connsiteY8" fmla="*/ 49876 h 100048"/>
              <a:gd name="connsiteX9" fmla="*/ 299258 w 2128058"/>
              <a:gd name="connsiteY9" fmla="*/ 58189 h 100048"/>
              <a:gd name="connsiteX10" fmla="*/ 249382 w 2128058"/>
              <a:gd name="connsiteY10" fmla="*/ 66501 h 100048"/>
              <a:gd name="connsiteX11" fmla="*/ 216131 w 2128058"/>
              <a:gd name="connsiteY11" fmla="*/ 74814 h 100048"/>
              <a:gd name="connsiteX12" fmla="*/ 83127 w 2128058"/>
              <a:gd name="connsiteY12" fmla="*/ 91440 h 100048"/>
              <a:gd name="connsiteX13" fmla="*/ 0 w 2128058"/>
              <a:gd name="connsiteY13" fmla="*/ 99752 h 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8058" h="100048">
                <a:moveTo>
                  <a:pt x="2128058" y="0"/>
                </a:moveTo>
                <a:cubicBezTo>
                  <a:pt x="2092036" y="2771"/>
                  <a:pt x="2055842" y="3831"/>
                  <a:pt x="2019993" y="8312"/>
                </a:cubicBezTo>
                <a:cubicBezTo>
                  <a:pt x="2011298" y="9399"/>
                  <a:pt x="2003555" y="14500"/>
                  <a:pt x="1995054" y="16625"/>
                </a:cubicBezTo>
                <a:cubicBezTo>
                  <a:pt x="1981347" y="20052"/>
                  <a:pt x="1967122" y="21221"/>
                  <a:pt x="1953491" y="24938"/>
                </a:cubicBezTo>
                <a:cubicBezTo>
                  <a:pt x="1936584" y="29549"/>
                  <a:pt x="1903614" y="41563"/>
                  <a:pt x="1903614" y="41563"/>
                </a:cubicBezTo>
                <a:lnTo>
                  <a:pt x="847898" y="33250"/>
                </a:lnTo>
                <a:cubicBezTo>
                  <a:pt x="451540" y="27745"/>
                  <a:pt x="1033446" y="12367"/>
                  <a:pt x="490451" y="33250"/>
                </a:cubicBezTo>
                <a:cubicBezTo>
                  <a:pt x="454429" y="36021"/>
                  <a:pt x="418234" y="37082"/>
                  <a:pt x="382385" y="41563"/>
                </a:cubicBezTo>
                <a:cubicBezTo>
                  <a:pt x="373690" y="42650"/>
                  <a:pt x="366039" y="48158"/>
                  <a:pt x="357447" y="49876"/>
                </a:cubicBezTo>
                <a:cubicBezTo>
                  <a:pt x="338234" y="53719"/>
                  <a:pt x="318623" y="55210"/>
                  <a:pt x="299258" y="58189"/>
                </a:cubicBezTo>
                <a:cubicBezTo>
                  <a:pt x="282599" y="60752"/>
                  <a:pt x="265909" y="63196"/>
                  <a:pt x="249382" y="66501"/>
                </a:cubicBezTo>
                <a:cubicBezTo>
                  <a:pt x="238179" y="68742"/>
                  <a:pt x="227429" y="73119"/>
                  <a:pt x="216131" y="74814"/>
                </a:cubicBezTo>
                <a:cubicBezTo>
                  <a:pt x="171946" y="81442"/>
                  <a:pt x="126939" y="82678"/>
                  <a:pt x="83127" y="91440"/>
                </a:cubicBezTo>
                <a:cubicBezTo>
                  <a:pt x="27978" y="102469"/>
                  <a:pt x="55692" y="99752"/>
                  <a:pt x="0" y="99752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051280" y="180260"/>
            <a:ext cx="1841200" cy="4385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  <a:p>
            <a:r>
              <a:rPr lang="en-GB" sz="1050" b="1" dirty="0">
                <a:solidFill>
                  <a:schemeClr val="accent3">
                    <a:lumMod val="50000"/>
                  </a:schemeClr>
                </a:solidFill>
              </a:rPr>
              <a:t>the twin lochs and Am </a:t>
            </a:r>
            <a:r>
              <a:rPr lang="en-GB" sz="1050" b="1" dirty="0" err="1">
                <a:solidFill>
                  <a:schemeClr val="accent3">
                    <a:lumMod val="50000"/>
                  </a:schemeClr>
                </a:solidFill>
              </a:rPr>
              <a:t>Magh</a:t>
            </a:r>
            <a:endParaRPr lang="en-GB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49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9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121223"/>
            <a:ext cx="864096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these shallows, peaty shores, and damp flats are rich, extensive, and scarce habitats for </a:t>
            </a:r>
            <a:r>
              <a:rPr lang="en-GB" sz="1400" dirty="0" err="1">
                <a:solidFill>
                  <a:srgbClr val="002060"/>
                </a:solidFill>
              </a:rPr>
              <a:t>waterlife</a:t>
            </a:r>
            <a:r>
              <a:rPr lang="en-GB" sz="1400" dirty="0">
                <a:solidFill>
                  <a:srgbClr val="002060"/>
                </a:solidFill>
              </a:rPr>
              <a:t>, birds, plants, insects      </a:t>
            </a:r>
            <a:r>
              <a:rPr lang="en-GB" sz="1100" i="1" dirty="0">
                <a:solidFill>
                  <a:srgbClr val="002060"/>
                </a:solidFill>
              </a:rPr>
              <a:t>--  </a:t>
            </a:r>
            <a:r>
              <a:rPr lang="en-GB" sz="1400" b="1" dirty="0">
                <a:solidFill>
                  <a:srgbClr val="002060"/>
                </a:solidFill>
              </a:rPr>
              <a:t>they will not be replaced </a:t>
            </a:r>
            <a:r>
              <a:rPr lang="en-GB" sz="1400" dirty="0">
                <a:solidFill>
                  <a:srgbClr val="002060"/>
                </a:solidFill>
              </a:rPr>
              <a:t>along the steep, new, unnatural shorelines</a:t>
            </a:r>
            <a:endParaRPr lang="en-GB" sz="12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739" y="1206956"/>
            <a:ext cx="3936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new shoreline 20+ metres up, almost at this low col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4368" y="2339007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Am </a:t>
            </a:r>
            <a:r>
              <a:rPr lang="en-GB" sz="1400" b="1" dirty="0" err="1">
                <a:solidFill>
                  <a:schemeClr val="bg1"/>
                </a:solidFill>
              </a:rPr>
              <a:t>Magh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65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940 -42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8191394" cy="3408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SC04958 -62"/>
          <p:cNvPicPr>
            <a:picLocks noGrp="1" noChangeAspect="1"/>
          </p:cNvPicPr>
          <p:nvPr isPhoto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90" y="4005064"/>
            <a:ext cx="9144000" cy="2532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28184" y="2994355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Binnein </a:t>
            </a:r>
            <a:r>
              <a:rPr lang="en-GB" sz="1400" dirty="0" err="1">
                <a:solidFill>
                  <a:schemeClr val="bg1"/>
                </a:solidFill>
              </a:rPr>
              <a:t>Shios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3481844"/>
            <a:ext cx="290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wild camping places of rare quality and seclusion, irreplaceable in this range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479578"/>
            <a:ext cx="489654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despite grey light, the exceptional quality of 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Am </a:t>
            </a:r>
            <a:r>
              <a:rPr lang="en-GB" sz="1200" b="1" dirty="0" err="1">
                <a:solidFill>
                  <a:schemeClr val="accent3">
                    <a:lumMod val="50000"/>
                  </a:schemeClr>
                </a:solidFill>
              </a:rPr>
              <a:t>Magh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(Moy Green in the Estate archives) stands out - a true 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oasis, 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and winter sanctuary for the deer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1280" y="180260"/>
            <a:ext cx="1841200" cy="4385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  <a:p>
            <a:r>
              <a:rPr lang="en-GB" sz="1050" b="1" dirty="0">
                <a:solidFill>
                  <a:schemeClr val="accent3">
                    <a:lumMod val="50000"/>
                  </a:schemeClr>
                </a:solidFill>
              </a:rPr>
              <a:t>the twin lochs and Am </a:t>
            </a:r>
            <a:r>
              <a:rPr lang="en-GB" sz="1050" b="1" dirty="0" err="1">
                <a:solidFill>
                  <a:schemeClr val="accent3">
                    <a:lumMod val="50000"/>
                  </a:schemeClr>
                </a:solidFill>
              </a:rPr>
              <a:t>Magh</a:t>
            </a:r>
            <a:endParaRPr lang="en-GB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9216" y="1196752"/>
            <a:ext cx="982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Binnein </a:t>
            </a:r>
            <a:r>
              <a:rPr lang="en-GB" sz="1100" dirty="0" err="1">
                <a:solidFill>
                  <a:schemeClr val="bg1"/>
                </a:solidFill>
              </a:rPr>
              <a:t>Shuas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37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4797152"/>
            <a:ext cx="3275856" cy="189530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71800" y="180260"/>
            <a:ext cx="399593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the unusual large debris fan of </a:t>
            </a:r>
            <a:r>
              <a:rPr lang="en-GB" sz="1100" b="1" dirty="0"/>
              <a:t>Am </a:t>
            </a:r>
            <a:r>
              <a:rPr lang="en-GB" sz="1100" b="1" dirty="0" err="1"/>
              <a:t>Magh</a:t>
            </a:r>
            <a:r>
              <a:rPr lang="en-GB" sz="1100" dirty="0"/>
              <a:t> (Moy Green), dividing the original lake, still with vigorous spates</a:t>
            </a:r>
          </a:p>
          <a:p>
            <a:endParaRPr lang="en-GB" sz="300" dirty="0"/>
          </a:p>
          <a:p>
            <a:pPr marL="171450" indent="-171450">
              <a:buFontTx/>
              <a:buChar char="-"/>
            </a:pPr>
            <a:r>
              <a:rPr lang="en-GB" sz="1100" dirty="0"/>
              <a:t>a meandering burn links the two lochs through scattered trees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deer graze the ‘good bite’  (</a:t>
            </a:r>
            <a:r>
              <a:rPr lang="en-GB" sz="1100" dirty="0" err="1"/>
              <a:t>Earba</a:t>
            </a:r>
            <a:r>
              <a:rPr lang="en-GB" sz="1100" dirty="0"/>
              <a:t> = hind or roe deer)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three pairs of snipe may nest here - and can be heard drumming at night  -  from a tent on grass or shore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1280" y="180260"/>
            <a:ext cx="1481160" cy="4385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  <a:p>
            <a:r>
              <a:rPr lang="en-GB" sz="1050" b="1" dirty="0">
                <a:solidFill>
                  <a:schemeClr val="accent3">
                    <a:lumMod val="50000"/>
                  </a:schemeClr>
                </a:solidFill>
              </a:rPr>
              <a:t>the twin lochs</a:t>
            </a:r>
          </a:p>
        </p:txBody>
      </p:sp>
    </p:spTree>
    <p:extLst>
      <p:ext uri="{BB962C8B-B14F-4D97-AF65-F5344CB8AC3E}">
        <p14:creationId xmlns:p14="http://schemas.microsoft.com/office/powerpoint/2010/main" val="1190053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957"/>
          <p:cNvPicPr>
            <a:picLocks noGrp="1" noChangeAspect="1"/>
          </p:cNvPicPr>
          <p:nvPr isPhoto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-24938" y="3449782"/>
            <a:ext cx="9135687" cy="382385"/>
          </a:xfrm>
          <a:custGeom>
            <a:avLst/>
            <a:gdLst>
              <a:gd name="connsiteX0" fmla="*/ 0 w 9135687"/>
              <a:gd name="connsiteY0" fmla="*/ 374073 h 382385"/>
              <a:gd name="connsiteX1" fmla="*/ 149629 w 9135687"/>
              <a:gd name="connsiteY1" fmla="*/ 357447 h 382385"/>
              <a:gd name="connsiteX2" fmla="*/ 182880 w 9135687"/>
              <a:gd name="connsiteY2" fmla="*/ 349134 h 382385"/>
              <a:gd name="connsiteX3" fmla="*/ 482138 w 9135687"/>
              <a:gd name="connsiteY3" fmla="*/ 357447 h 382385"/>
              <a:gd name="connsiteX4" fmla="*/ 515389 w 9135687"/>
              <a:gd name="connsiteY4" fmla="*/ 365760 h 382385"/>
              <a:gd name="connsiteX5" fmla="*/ 565265 w 9135687"/>
              <a:gd name="connsiteY5" fmla="*/ 382385 h 382385"/>
              <a:gd name="connsiteX6" fmla="*/ 756458 w 9135687"/>
              <a:gd name="connsiteY6" fmla="*/ 374073 h 382385"/>
              <a:gd name="connsiteX7" fmla="*/ 1512916 w 9135687"/>
              <a:gd name="connsiteY7" fmla="*/ 357447 h 382385"/>
              <a:gd name="connsiteX8" fmla="*/ 1587731 w 9135687"/>
              <a:gd name="connsiteY8" fmla="*/ 340822 h 382385"/>
              <a:gd name="connsiteX9" fmla="*/ 1978429 w 9135687"/>
              <a:gd name="connsiteY9" fmla="*/ 324196 h 382385"/>
              <a:gd name="connsiteX10" fmla="*/ 2277687 w 9135687"/>
              <a:gd name="connsiteY10" fmla="*/ 315883 h 382385"/>
              <a:gd name="connsiteX11" fmla="*/ 2394065 w 9135687"/>
              <a:gd name="connsiteY11" fmla="*/ 307571 h 382385"/>
              <a:gd name="connsiteX12" fmla="*/ 2419003 w 9135687"/>
              <a:gd name="connsiteY12" fmla="*/ 299258 h 382385"/>
              <a:gd name="connsiteX13" fmla="*/ 2518756 w 9135687"/>
              <a:gd name="connsiteY13" fmla="*/ 290945 h 382385"/>
              <a:gd name="connsiteX14" fmla="*/ 2901142 w 9135687"/>
              <a:gd name="connsiteY14" fmla="*/ 274320 h 382385"/>
              <a:gd name="connsiteX15" fmla="*/ 3108960 w 9135687"/>
              <a:gd name="connsiteY15" fmla="*/ 266007 h 382385"/>
              <a:gd name="connsiteX16" fmla="*/ 3549534 w 9135687"/>
              <a:gd name="connsiteY16" fmla="*/ 257694 h 382385"/>
              <a:gd name="connsiteX17" fmla="*/ 3732414 w 9135687"/>
              <a:gd name="connsiteY17" fmla="*/ 249382 h 382385"/>
              <a:gd name="connsiteX18" fmla="*/ 3782291 w 9135687"/>
              <a:gd name="connsiteY18" fmla="*/ 241069 h 382385"/>
              <a:gd name="connsiteX19" fmla="*/ 3873731 w 9135687"/>
              <a:gd name="connsiteY19" fmla="*/ 232756 h 382385"/>
              <a:gd name="connsiteX20" fmla="*/ 4089862 w 9135687"/>
              <a:gd name="connsiteY20" fmla="*/ 241069 h 382385"/>
              <a:gd name="connsiteX21" fmla="*/ 4172989 w 9135687"/>
              <a:gd name="connsiteY21" fmla="*/ 249382 h 382385"/>
              <a:gd name="connsiteX22" fmla="*/ 4322618 w 9135687"/>
              <a:gd name="connsiteY22" fmla="*/ 257694 h 382385"/>
              <a:gd name="connsiteX23" fmla="*/ 4630189 w 9135687"/>
              <a:gd name="connsiteY23" fmla="*/ 274320 h 382385"/>
              <a:gd name="connsiteX24" fmla="*/ 4854633 w 9135687"/>
              <a:gd name="connsiteY24" fmla="*/ 266007 h 382385"/>
              <a:gd name="connsiteX25" fmla="*/ 4946073 w 9135687"/>
              <a:gd name="connsiteY25" fmla="*/ 257694 h 382385"/>
              <a:gd name="connsiteX26" fmla="*/ 5054138 w 9135687"/>
              <a:gd name="connsiteY26" fmla="*/ 249382 h 382385"/>
              <a:gd name="connsiteX27" fmla="*/ 5104014 w 9135687"/>
              <a:gd name="connsiteY27" fmla="*/ 241069 h 382385"/>
              <a:gd name="connsiteX28" fmla="*/ 5195454 w 9135687"/>
              <a:gd name="connsiteY28" fmla="*/ 232756 h 382385"/>
              <a:gd name="connsiteX29" fmla="*/ 5320145 w 9135687"/>
              <a:gd name="connsiteY29" fmla="*/ 216131 h 382385"/>
              <a:gd name="connsiteX30" fmla="*/ 5486400 w 9135687"/>
              <a:gd name="connsiteY30" fmla="*/ 199505 h 382385"/>
              <a:gd name="connsiteX31" fmla="*/ 6467302 w 9135687"/>
              <a:gd name="connsiteY31" fmla="*/ 174567 h 382385"/>
              <a:gd name="connsiteX32" fmla="*/ 6641869 w 9135687"/>
              <a:gd name="connsiteY32" fmla="*/ 166254 h 382385"/>
              <a:gd name="connsiteX33" fmla="*/ 6691745 w 9135687"/>
              <a:gd name="connsiteY33" fmla="*/ 157942 h 382385"/>
              <a:gd name="connsiteX34" fmla="*/ 6858000 w 9135687"/>
              <a:gd name="connsiteY34" fmla="*/ 149629 h 382385"/>
              <a:gd name="connsiteX35" fmla="*/ 7032567 w 9135687"/>
              <a:gd name="connsiteY35" fmla="*/ 133003 h 382385"/>
              <a:gd name="connsiteX36" fmla="*/ 7240385 w 9135687"/>
              <a:gd name="connsiteY36" fmla="*/ 124691 h 382385"/>
              <a:gd name="connsiteX37" fmla="*/ 7290262 w 9135687"/>
              <a:gd name="connsiteY37" fmla="*/ 116378 h 382385"/>
              <a:gd name="connsiteX38" fmla="*/ 7714211 w 9135687"/>
              <a:gd name="connsiteY38" fmla="*/ 116378 h 382385"/>
              <a:gd name="connsiteX39" fmla="*/ 8212974 w 9135687"/>
              <a:gd name="connsiteY39" fmla="*/ 108065 h 382385"/>
              <a:gd name="connsiteX40" fmla="*/ 8321040 w 9135687"/>
              <a:gd name="connsiteY40" fmla="*/ 99753 h 382385"/>
              <a:gd name="connsiteX41" fmla="*/ 8345978 w 9135687"/>
              <a:gd name="connsiteY41" fmla="*/ 91440 h 382385"/>
              <a:gd name="connsiteX42" fmla="*/ 8420793 w 9135687"/>
              <a:gd name="connsiteY42" fmla="*/ 83127 h 382385"/>
              <a:gd name="connsiteX43" fmla="*/ 8520545 w 9135687"/>
              <a:gd name="connsiteY43" fmla="*/ 74814 h 382385"/>
              <a:gd name="connsiteX44" fmla="*/ 8587047 w 9135687"/>
              <a:gd name="connsiteY44" fmla="*/ 66502 h 382385"/>
              <a:gd name="connsiteX45" fmla="*/ 8769927 w 9135687"/>
              <a:gd name="connsiteY45" fmla="*/ 49876 h 382385"/>
              <a:gd name="connsiteX46" fmla="*/ 8861367 w 9135687"/>
              <a:gd name="connsiteY46" fmla="*/ 33251 h 382385"/>
              <a:gd name="connsiteX47" fmla="*/ 9044247 w 9135687"/>
              <a:gd name="connsiteY47" fmla="*/ 16625 h 382385"/>
              <a:gd name="connsiteX48" fmla="*/ 9102436 w 9135687"/>
              <a:gd name="connsiteY48" fmla="*/ 0 h 382385"/>
              <a:gd name="connsiteX49" fmla="*/ 9127374 w 9135687"/>
              <a:gd name="connsiteY49" fmla="*/ 8313 h 382385"/>
              <a:gd name="connsiteX50" fmla="*/ 9135687 w 9135687"/>
              <a:gd name="connsiteY50" fmla="*/ 8313 h 38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135687" h="382385">
                <a:moveTo>
                  <a:pt x="0" y="374073"/>
                </a:moveTo>
                <a:cubicBezTo>
                  <a:pt x="51715" y="369371"/>
                  <a:pt x="99065" y="366641"/>
                  <a:pt x="149629" y="357447"/>
                </a:cubicBezTo>
                <a:cubicBezTo>
                  <a:pt x="160870" y="355403"/>
                  <a:pt x="171796" y="351905"/>
                  <a:pt x="182880" y="349134"/>
                </a:cubicBezTo>
                <a:cubicBezTo>
                  <a:pt x="282633" y="351905"/>
                  <a:pt x="382471" y="352464"/>
                  <a:pt x="482138" y="357447"/>
                </a:cubicBezTo>
                <a:cubicBezTo>
                  <a:pt x="493549" y="358018"/>
                  <a:pt x="504446" y="362477"/>
                  <a:pt x="515389" y="365760"/>
                </a:cubicBezTo>
                <a:cubicBezTo>
                  <a:pt x="532175" y="370796"/>
                  <a:pt x="565265" y="382385"/>
                  <a:pt x="565265" y="382385"/>
                </a:cubicBezTo>
                <a:cubicBezTo>
                  <a:pt x="628996" y="379614"/>
                  <a:pt x="692680" y="375375"/>
                  <a:pt x="756458" y="374073"/>
                </a:cubicBezTo>
                <a:lnTo>
                  <a:pt x="1512916" y="357447"/>
                </a:lnTo>
                <a:cubicBezTo>
                  <a:pt x="1528305" y="353600"/>
                  <a:pt x="1574005" y="341614"/>
                  <a:pt x="1587731" y="340822"/>
                </a:cubicBezTo>
                <a:cubicBezTo>
                  <a:pt x="1717865" y="333314"/>
                  <a:pt x="1848129" y="327816"/>
                  <a:pt x="1978429" y="324196"/>
                </a:cubicBezTo>
                <a:lnTo>
                  <a:pt x="2277687" y="315883"/>
                </a:lnTo>
                <a:cubicBezTo>
                  <a:pt x="2316480" y="313112"/>
                  <a:pt x="2355440" y="312115"/>
                  <a:pt x="2394065" y="307571"/>
                </a:cubicBezTo>
                <a:cubicBezTo>
                  <a:pt x="2402767" y="306547"/>
                  <a:pt x="2410318" y="300416"/>
                  <a:pt x="2419003" y="299258"/>
                </a:cubicBezTo>
                <a:cubicBezTo>
                  <a:pt x="2452077" y="294848"/>
                  <a:pt x="2485505" y="293716"/>
                  <a:pt x="2518756" y="290945"/>
                </a:cubicBezTo>
                <a:cubicBezTo>
                  <a:pt x="2673293" y="260041"/>
                  <a:pt x="2533826" y="285451"/>
                  <a:pt x="2901142" y="274320"/>
                </a:cubicBezTo>
                <a:lnTo>
                  <a:pt x="3108960" y="266007"/>
                </a:lnTo>
                <a:lnTo>
                  <a:pt x="3549534" y="257694"/>
                </a:lnTo>
                <a:cubicBezTo>
                  <a:pt x="3610494" y="254923"/>
                  <a:pt x="3671546" y="253730"/>
                  <a:pt x="3732414" y="249382"/>
                </a:cubicBezTo>
                <a:cubicBezTo>
                  <a:pt x="3749226" y="248181"/>
                  <a:pt x="3765551" y="243038"/>
                  <a:pt x="3782291" y="241069"/>
                </a:cubicBezTo>
                <a:cubicBezTo>
                  <a:pt x="3812687" y="237493"/>
                  <a:pt x="3843251" y="235527"/>
                  <a:pt x="3873731" y="232756"/>
                </a:cubicBezTo>
                <a:lnTo>
                  <a:pt x="4089862" y="241069"/>
                </a:lnTo>
                <a:cubicBezTo>
                  <a:pt x="4117666" y="242614"/>
                  <a:pt x="4145213" y="247398"/>
                  <a:pt x="4172989" y="249382"/>
                </a:cubicBezTo>
                <a:cubicBezTo>
                  <a:pt x="4222815" y="252941"/>
                  <a:pt x="4272742" y="254923"/>
                  <a:pt x="4322618" y="257694"/>
                </a:cubicBezTo>
                <a:cubicBezTo>
                  <a:pt x="4448715" y="273457"/>
                  <a:pt x="4439454" y="274320"/>
                  <a:pt x="4630189" y="274320"/>
                </a:cubicBezTo>
                <a:cubicBezTo>
                  <a:pt x="4705055" y="274320"/>
                  <a:pt x="4779818" y="268778"/>
                  <a:pt x="4854633" y="266007"/>
                </a:cubicBezTo>
                <a:lnTo>
                  <a:pt x="4946073" y="257694"/>
                </a:lnTo>
                <a:cubicBezTo>
                  <a:pt x="4982076" y="254694"/>
                  <a:pt x="5018208" y="253164"/>
                  <a:pt x="5054138" y="249382"/>
                </a:cubicBezTo>
                <a:cubicBezTo>
                  <a:pt x="5070900" y="247618"/>
                  <a:pt x="5087275" y="243038"/>
                  <a:pt x="5104014" y="241069"/>
                </a:cubicBezTo>
                <a:cubicBezTo>
                  <a:pt x="5134410" y="237493"/>
                  <a:pt x="5164974" y="235527"/>
                  <a:pt x="5195454" y="232756"/>
                </a:cubicBezTo>
                <a:cubicBezTo>
                  <a:pt x="5255608" y="212705"/>
                  <a:pt x="5198098" y="229691"/>
                  <a:pt x="5320145" y="216131"/>
                </a:cubicBezTo>
                <a:cubicBezTo>
                  <a:pt x="5445028" y="202256"/>
                  <a:pt x="5268659" y="207101"/>
                  <a:pt x="5486400" y="199505"/>
                </a:cubicBezTo>
                <a:lnTo>
                  <a:pt x="6467302" y="174567"/>
                </a:lnTo>
                <a:cubicBezTo>
                  <a:pt x="6525491" y="171796"/>
                  <a:pt x="6583773" y="170557"/>
                  <a:pt x="6641869" y="166254"/>
                </a:cubicBezTo>
                <a:cubicBezTo>
                  <a:pt x="6658678" y="165009"/>
                  <a:pt x="6674940" y="159235"/>
                  <a:pt x="6691745" y="157942"/>
                </a:cubicBezTo>
                <a:cubicBezTo>
                  <a:pt x="6747069" y="153686"/>
                  <a:pt x="6802582" y="152400"/>
                  <a:pt x="6858000" y="149629"/>
                </a:cubicBezTo>
                <a:cubicBezTo>
                  <a:pt x="6933295" y="140217"/>
                  <a:pt x="6945983" y="137560"/>
                  <a:pt x="7032567" y="133003"/>
                </a:cubicBezTo>
                <a:cubicBezTo>
                  <a:pt x="7101799" y="129359"/>
                  <a:pt x="7171112" y="127462"/>
                  <a:pt x="7240385" y="124691"/>
                </a:cubicBezTo>
                <a:cubicBezTo>
                  <a:pt x="7257011" y="121920"/>
                  <a:pt x="7273491" y="118055"/>
                  <a:pt x="7290262" y="116378"/>
                </a:cubicBezTo>
                <a:cubicBezTo>
                  <a:pt x="7459755" y="99428"/>
                  <a:pt x="7497470" y="110520"/>
                  <a:pt x="7714211" y="116378"/>
                </a:cubicBezTo>
                <a:lnTo>
                  <a:pt x="8212974" y="108065"/>
                </a:lnTo>
                <a:cubicBezTo>
                  <a:pt x="8249089" y="107076"/>
                  <a:pt x="8285191" y="104234"/>
                  <a:pt x="8321040" y="99753"/>
                </a:cubicBezTo>
                <a:cubicBezTo>
                  <a:pt x="8329735" y="98666"/>
                  <a:pt x="8337335" y="92881"/>
                  <a:pt x="8345978" y="91440"/>
                </a:cubicBezTo>
                <a:cubicBezTo>
                  <a:pt x="8370728" y="87315"/>
                  <a:pt x="8395814" y="85506"/>
                  <a:pt x="8420793" y="83127"/>
                </a:cubicBezTo>
                <a:cubicBezTo>
                  <a:pt x="8454009" y="79963"/>
                  <a:pt x="8487345" y="78134"/>
                  <a:pt x="8520545" y="74814"/>
                </a:cubicBezTo>
                <a:cubicBezTo>
                  <a:pt x="8542774" y="72591"/>
                  <a:pt x="8564799" y="68524"/>
                  <a:pt x="8587047" y="66502"/>
                </a:cubicBezTo>
                <a:cubicBezTo>
                  <a:pt x="8804908" y="46697"/>
                  <a:pt x="8619340" y="68700"/>
                  <a:pt x="8769927" y="49876"/>
                </a:cubicBezTo>
                <a:cubicBezTo>
                  <a:pt x="8812373" y="35727"/>
                  <a:pt x="8795567" y="39518"/>
                  <a:pt x="8861367" y="33251"/>
                </a:cubicBezTo>
                <a:cubicBezTo>
                  <a:pt x="9147893" y="5964"/>
                  <a:pt x="8826958" y="40769"/>
                  <a:pt x="9044247" y="16625"/>
                </a:cubicBezTo>
                <a:cubicBezTo>
                  <a:pt x="9056005" y="12706"/>
                  <a:pt x="9092002" y="0"/>
                  <a:pt x="9102436" y="0"/>
                </a:cubicBezTo>
                <a:cubicBezTo>
                  <a:pt x="9111198" y="0"/>
                  <a:pt x="9118873" y="6188"/>
                  <a:pt x="9127374" y="8313"/>
                </a:cubicBezTo>
                <a:cubicBezTo>
                  <a:pt x="9130062" y="8985"/>
                  <a:pt x="9132916" y="8313"/>
                  <a:pt x="9135687" y="8313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1088967" y="2385753"/>
            <a:ext cx="3158837" cy="1446414"/>
          </a:xfrm>
          <a:custGeom>
            <a:avLst/>
            <a:gdLst>
              <a:gd name="connsiteX0" fmla="*/ 3067397 w 3158837"/>
              <a:gd name="connsiteY0" fmla="*/ 1446414 h 1446414"/>
              <a:gd name="connsiteX1" fmla="*/ 3092335 w 3158837"/>
              <a:gd name="connsiteY1" fmla="*/ 1404851 h 1446414"/>
              <a:gd name="connsiteX2" fmla="*/ 3100648 w 3158837"/>
              <a:gd name="connsiteY2" fmla="*/ 1379912 h 1446414"/>
              <a:gd name="connsiteX3" fmla="*/ 3125586 w 3158837"/>
              <a:gd name="connsiteY3" fmla="*/ 1363287 h 1446414"/>
              <a:gd name="connsiteX4" fmla="*/ 3158837 w 3158837"/>
              <a:gd name="connsiteY4" fmla="*/ 1288472 h 1446414"/>
              <a:gd name="connsiteX5" fmla="*/ 3142211 w 3158837"/>
              <a:gd name="connsiteY5" fmla="*/ 1172094 h 1446414"/>
              <a:gd name="connsiteX6" fmla="*/ 3117273 w 3158837"/>
              <a:gd name="connsiteY6" fmla="*/ 1088967 h 1446414"/>
              <a:gd name="connsiteX7" fmla="*/ 3084022 w 3158837"/>
              <a:gd name="connsiteY7" fmla="*/ 1047403 h 1446414"/>
              <a:gd name="connsiteX8" fmla="*/ 3075709 w 3158837"/>
              <a:gd name="connsiteY8" fmla="*/ 1022465 h 1446414"/>
              <a:gd name="connsiteX9" fmla="*/ 3000895 w 3158837"/>
              <a:gd name="connsiteY9" fmla="*/ 955963 h 1446414"/>
              <a:gd name="connsiteX10" fmla="*/ 2975957 w 3158837"/>
              <a:gd name="connsiteY10" fmla="*/ 947651 h 1446414"/>
              <a:gd name="connsiteX11" fmla="*/ 2951018 w 3158837"/>
              <a:gd name="connsiteY11" fmla="*/ 931025 h 1446414"/>
              <a:gd name="connsiteX12" fmla="*/ 2834640 w 3158837"/>
              <a:gd name="connsiteY12" fmla="*/ 914400 h 1446414"/>
              <a:gd name="connsiteX13" fmla="*/ 2784764 w 3158837"/>
              <a:gd name="connsiteY13" fmla="*/ 897774 h 1446414"/>
              <a:gd name="connsiteX14" fmla="*/ 2768138 w 3158837"/>
              <a:gd name="connsiteY14" fmla="*/ 881149 h 1446414"/>
              <a:gd name="connsiteX15" fmla="*/ 2718262 w 3158837"/>
              <a:gd name="connsiteY15" fmla="*/ 856211 h 1446414"/>
              <a:gd name="connsiteX16" fmla="*/ 2601884 w 3158837"/>
              <a:gd name="connsiteY16" fmla="*/ 847898 h 1446414"/>
              <a:gd name="connsiteX17" fmla="*/ 2552008 w 3158837"/>
              <a:gd name="connsiteY17" fmla="*/ 839585 h 1446414"/>
              <a:gd name="connsiteX18" fmla="*/ 2468880 w 3158837"/>
              <a:gd name="connsiteY18" fmla="*/ 822960 h 1446414"/>
              <a:gd name="connsiteX19" fmla="*/ 2402378 w 3158837"/>
              <a:gd name="connsiteY19" fmla="*/ 814647 h 1446414"/>
              <a:gd name="connsiteX20" fmla="*/ 2327564 w 3158837"/>
              <a:gd name="connsiteY20" fmla="*/ 789709 h 1446414"/>
              <a:gd name="connsiteX21" fmla="*/ 2302626 w 3158837"/>
              <a:gd name="connsiteY21" fmla="*/ 781396 h 1446414"/>
              <a:gd name="connsiteX22" fmla="*/ 2261062 w 3158837"/>
              <a:gd name="connsiteY22" fmla="*/ 773083 h 1446414"/>
              <a:gd name="connsiteX23" fmla="*/ 2236124 w 3158837"/>
              <a:gd name="connsiteY23" fmla="*/ 764771 h 1446414"/>
              <a:gd name="connsiteX24" fmla="*/ 2194560 w 3158837"/>
              <a:gd name="connsiteY24" fmla="*/ 756458 h 1446414"/>
              <a:gd name="connsiteX25" fmla="*/ 2161309 w 3158837"/>
              <a:gd name="connsiteY25" fmla="*/ 748145 h 1446414"/>
              <a:gd name="connsiteX26" fmla="*/ 2136371 w 3158837"/>
              <a:gd name="connsiteY26" fmla="*/ 739832 h 1446414"/>
              <a:gd name="connsiteX27" fmla="*/ 2053244 w 3158837"/>
              <a:gd name="connsiteY27" fmla="*/ 723207 h 1446414"/>
              <a:gd name="connsiteX28" fmla="*/ 2003368 w 3158837"/>
              <a:gd name="connsiteY28" fmla="*/ 706582 h 1446414"/>
              <a:gd name="connsiteX29" fmla="*/ 1986742 w 3158837"/>
              <a:gd name="connsiteY29" fmla="*/ 689956 h 1446414"/>
              <a:gd name="connsiteX30" fmla="*/ 1936866 w 3158837"/>
              <a:gd name="connsiteY30" fmla="*/ 673331 h 1446414"/>
              <a:gd name="connsiteX31" fmla="*/ 1870364 w 3158837"/>
              <a:gd name="connsiteY31" fmla="*/ 640080 h 1446414"/>
              <a:gd name="connsiteX32" fmla="*/ 1812175 w 3158837"/>
              <a:gd name="connsiteY32" fmla="*/ 623454 h 1446414"/>
              <a:gd name="connsiteX33" fmla="*/ 1762298 w 3158837"/>
              <a:gd name="connsiteY33" fmla="*/ 615142 h 1446414"/>
              <a:gd name="connsiteX34" fmla="*/ 1712422 w 3158837"/>
              <a:gd name="connsiteY34" fmla="*/ 598516 h 1446414"/>
              <a:gd name="connsiteX35" fmla="*/ 1687484 w 3158837"/>
              <a:gd name="connsiteY35" fmla="*/ 590203 h 1446414"/>
              <a:gd name="connsiteX36" fmla="*/ 1629295 w 3158837"/>
              <a:gd name="connsiteY36" fmla="*/ 565265 h 1446414"/>
              <a:gd name="connsiteX37" fmla="*/ 1596044 w 3158837"/>
              <a:gd name="connsiteY37" fmla="*/ 532014 h 1446414"/>
              <a:gd name="connsiteX38" fmla="*/ 1546168 w 3158837"/>
              <a:gd name="connsiteY38" fmla="*/ 515389 h 1446414"/>
              <a:gd name="connsiteX39" fmla="*/ 1504604 w 3158837"/>
              <a:gd name="connsiteY39" fmla="*/ 490451 h 1446414"/>
              <a:gd name="connsiteX40" fmla="*/ 1479666 w 3158837"/>
              <a:gd name="connsiteY40" fmla="*/ 473825 h 1446414"/>
              <a:gd name="connsiteX41" fmla="*/ 1429789 w 3158837"/>
              <a:gd name="connsiteY41" fmla="*/ 457200 h 1446414"/>
              <a:gd name="connsiteX42" fmla="*/ 1404851 w 3158837"/>
              <a:gd name="connsiteY42" fmla="*/ 448887 h 1446414"/>
              <a:gd name="connsiteX43" fmla="*/ 1379913 w 3158837"/>
              <a:gd name="connsiteY43" fmla="*/ 440574 h 1446414"/>
              <a:gd name="connsiteX44" fmla="*/ 1313411 w 3158837"/>
              <a:gd name="connsiteY44" fmla="*/ 423949 h 1446414"/>
              <a:gd name="connsiteX45" fmla="*/ 1221971 w 3158837"/>
              <a:gd name="connsiteY45" fmla="*/ 399011 h 1446414"/>
              <a:gd name="connsiteX46" fmla="*/ 1197033 w 3158837"/>
              <a:gd name="connsiteY46" fmla="*/ 390698 h 1446414"/>
              <a:gd name="connsiteX47" fmla="*/ 1172095 w 3158837"/>
              <a:gd name="connsiteY47" fmla="*/ 382385 h 1446414"/>
              <a:gd name="connsiteX48" fmla="*/ 1155469 w 3158837"/>
              <a:gd name="connsiteY48" fmla="*/ 365760 h 1446414"/>
              <a:gd name="connsiteX49" fmla="*/ 1080655 w 3158837"/>
              <a:gd name="connsiteY49" fmla="*/ 340822 h 1446414"/>
              <a:gd name="connsiteX50" fmla="*/ 1005840 w 3158837"/>
              <a:gd name="connsiteY50" fmla="*/ 315883 h 1446414"/>
              <a:gd name="connsiteX51" fmla="*/ 980902 w 3158837"/>
              <a:gd name="connsiteY51" fmla="*/ 307571 h 1446414"/>
              <a:gd name="connsiteX52" fmla="*/ 864524 w 3158837"/>
              <a:gd name="connsiteY52" fmla="*/ 290945 h 1446414"/>
              <a:gd name="connsiteX53" fmla="*/ 831273 w 3158837"/>
              <a:gd name="connsiteY53" fmla="*/ 282632 h 1446414"/>
              <a:gd name="connsiteX54" fmla="*/ 748146 w 3158837"/>
              <a:gd name="connsiteY54" fmla="*/ 266007 h 1446414"/>
              <a:gd name="connsiteX55" fmla="*/ 673331 w 3158837"/>
              <a:gd name="connsiteY55" fmla="*/ 241069 h 1446414"/>
              <a:gd name="connsiteX56" fmla="*/ 648393 w 3158837"/>
              <a:gd name="connsiteY56" fmla="*/ 232756 h 1446414"/>
              <a:gd name="connsiteX57" fmla="*/ 498764 w 3158837"/>
              <a:gd name="connsiteY57" fmla="*/ 216131 h 1446414"/>
              <a:gd name="connsiteX58" fmla="*/ 457200 w 3158837"/>
              <a:gd name="connsiteY58" fmla="*/ 207818 h 1446414"/>
              <a:gd name="connsiteX59" fmla="*/ 432262 w 3158837"/>
              <a:gd name="connsiteY59" fmla="*/ 199505 h 1446414"/>
              <a:gd name="connsiteX60" fmla="*/ 390698 w 3158837"/>
              <a:gd name="connsiteY60" fmla="*/ 191192 h 1446414"/>
              <a:gd name="connsiteX61" fmla="*/ 365760 w 3158837"/>
              <a:gd name="connsiteY61" fmla="*/ 182880 h 1446414"/>
              <a:gd name="connsiteX62" fmla="*/ 282633 w 3158837"/>
              <a:gd name="connsiteY62" fmla="*/ 166254 h 1446414"/>
              <a:gd name="connsiteX63" fmla="*/ 257695 w 3158837"/>
              <a:gd name="connsiteY63" fmla="*/ 157942 h 1446414"/>
              <a:gd name="connsiteX64" fmla="*/ 174568 w 3158837"/>
              <a:gd name="connsiteY64" fmla="*/ 133003 h 1446414"/>
              <a:gd name="connsiteX65" fmla="*/ 149629 w 3158837"/>
              <a:gd name="connsiteY65" fmla="*/ 124691 h 1446414"/>
              <a:gd name="connsiteX66" fmla="*/ 124691 w 3158837"/>
              <a:gd name="connsiteY66" fmla="*/ 108065 h 1446414"/>
              <a:gd name="connsiteX67" fmla="*/ 83128 w 3158837"/>
              <a:gd name="connsiteY67" fmla="*/ 99752 h 1446414"/>
              <a:gd name="connsiteX68" fmla="*/ 49877 w 3158837"/>
              <a:gd name="connsiteY68" fmla="*/ 91440 h 1446414"/>
              <a:gd name="connsiteX69" fmla="*/ 0 w 3158837"/>
              <a:gd name="connsiteY69" fmla="*/ 74814 h 1446414"/>
              <a:gd name="connsiteX70" fmla="*/ 8313 w 3158837"/>
              <a:gd name="connsiteY70" fmla="*/ 49876 h 1446414"/>
              <a:gd name="connsiteX71" fmla="*/ 74815 w 3158837"/>
              <a:gd name="connsiteY71" fmla="*/ 41563 h 1446414"/>
              <a:gd name="connsiteX72" fmla="*/ 108066 w 3158837"/>
              <a:gd name="connsiteY72" fmla="*/ 33251 h 1446414"/>
              <a:gd name="connsiteX73" fmla="*/ 133004 w 3158837"/>
              <a:gd name="connsiteY73" fmla="*/ 24938 h 1446414"/>
              <a:gd name="connsiteX74" fmla="*/ 324197 w 3158837"/>
              <a:gd name="connsiteY74" fmla="*/ 16625 h 1446414"/>
              <a:gd name="connsiteX75" fmla="*/ 357448 w 3158837"/>
              <a:gd name="connsiteY75" fmla="*/ 8312 h 1446414"/>
              <a:gd name="connsiteX76" fmla="*/ 382386 w 3158837"/>
              <a:gd name="connsiteY76" fmla="*/ 0 h 1446414"/>
              <a:gd name="connsiteX77" fmla="*/ 548640 w 3158837"/>
              <a:gd name="connsiteY77" fmla="*/ 8312 h 1446414"/>
              <a:gd name="connsiteX78" fmla="*/ 640080 w 3158837"/>
              <a:gd name="connsiteY78" fmla="*/ 16625 h 144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158837" h="1446414">
                <a:moveTo>
                  <a:pt x="3067397" y="1446414"/>
                </a:moveTo>
                <a:cubicBezTo>
                  <a:pt x="3075710" y="1432560"/>
                  <a:pt x="3085109" y="1419302"/>
                  <a:pt x="3092335" y="1404851"/>
                </a:cubicBezTo>
                <a:cubicBezTo>
                  <a:pt x="3096254" y="1397013"/>
                  <a:pt x="3095174" y="1386755"/>
                  <a:pt x="3100648" y="1379912"/>
                </a:cubicBezTo>
                <a:cubicBezTo>
                  <a:pt x="3106889" y="1372111"/>
                  <a:pt x="3117273" y="1368829"/>
                  <a:pt x="3125586" y="1363287"/>
                </a:cubicBezTo>
                <a:cubicBezTo>
                  <a:pt x="3145370" y="1303933"/>
                  <a:pt x="3132490" y="1327992"/>
                  <a:pt x="3158837" y="1288472"/>
                </a:cubicBezTo>
                <a:cubicBezTo>
                  <a:pt x="3145541" y="1142221"/>
                  <a:pt x="3161402" y="1239261"/>
                  <a:pt x="3142211" y="1172094"/>
                </a:cubicBezTo>
                <a:cubicBezTo>
                  <a:pt x="3136403" y="1151765"/>
                  <a:pt x="3127149" y="1103782"/>
                  <a:pt x="3117273" y="1088967"/>
                </a:cubicBezTo>
                <a:cubicBezTo>
                  <a:pt x="3096301" y="1057508"/>
                  <a:pt x="3107712" y="1071093"/>
                  <a:pt x="3084022" y="1047403"/>
                </a:cubicBezTo>
                <a:cubicBezTo>
                  <a:pt x="3081251" y="1039090"/>
                  <a:pt x="3081089" y="1029382"/>
                  <a:pt x="3075709" y="1022465"/>
                </a:cubicBezTo>
                <a:cubicBezTo>
                  <a:pt x="3061692" y="1004444"/>
                  <a:pt x="3027156" y="969094"/>
                  <a:pt x="3000895" y="955963"/>
                </a:cubicBezTo>
                <a:cubicBezTo>
                  <a:pt x="2993058" y="952044"/>
                  <a:pt x="2984270" y="950422"/>
                  <a:pt x="2975957" y="947651"/>
                </a:cubicBezTo>
                <a:cubicBezTo>
                  <a:pt x="2967644" y="942109"/>
                  <a:pt x="2959954" y="935493"/>
                  <a:pt x="2951018" y="931025"/>
                </a:cubicBezTo>
                <a:cubicBezTo>
                  <a:pt x="2919033" y="915032"/>
                  <a:pt x="2858007" y="916524"/>
                  <a:pt x="2834640" y="914400"/>
                </a:cubicBezTo>
                <a:cubicBezTo>
                  <a:pt x="2818015" y="908858"/>
                  <a:pt x="2797156" y="910165"/>
                  <a:pt x="2784764" y="897774"/>
                </a:cubicBezTo>
                <a:cubicBezTo>
                  <a:pt x="2779222" y="892232"/>
                  <a:pt x="2774258" y="886045"/>
                  <a:pt x="2768138" y="881149"/>
                </a:cubicBezTo>
                <a:cubicBezTo>
                  <a:pt x="2754608" y="870325"/>
                  <a:pt x="2736279" y="858331"/>
                  <a:pt x="2718262" y="856211"/>
                </a:cubicBezTo>
                <a:cubicBezTo>
                  <a:pt x="2679637" y="851667"/>
                  <a:pt x="2640677" y="850669"/>
                  <a:pt x="2601884" y="847898"/>
                </a:cubicBezTo>
                <a:cubicBezTo>
                  <a:pt x="2585259" y="845127"/>
                  <a:pt x="2568574" y="842691"/>
                  <a:pt x="2552008" y="839585"/>
                </a:cubicBezTo>
                <a:cubicBezTo>
                  <a:pt x="2524234" y="834377"/>
                  <a:pt x="2496920" y="826465"/>
                  <a:pt x="2468880" y="822960"/>
                </a:cubicBezTo>
                <a:lnTo>
                  <a:pt x="2402378" y="814647"/>
                </a:lnTo>
                <a:lnTo>
                  <a:pt x="2327564" y="789709"/>
                </a:lnTo>
                <a:cubicBezTo>
                  <a:pt x="2319251" y="786938"/>
                  <a:pt x="2311218" y="783114"/>
                  <a:pt x="2302626" y="781396"/>
                </a:cubicBezTo>
                <a:cubicBezTo>
                  <a:pt x="2288771" y="778625"/>
                  <a:pt x="2274769" y="776510"/>
                  <a:pt x="2261062" y="773083"/>
                </a:cubicBezTo>
                <a:cubicBezTo>
                  <a:pt x="2252561" y="770958"/>
                  <a:pt x="2244625" y="766896"/>
                  <a:pt x="2236124" y="764771"/>
                </a:cubicBezTo>
                <a:cubicBezTo>
                  <a:pt x="2222417" y="761344"/>
                  <a:pt x="2208353" y="759523"/>
                  <a:pt x="2194560" y="756458"/>
                </a:cubicBezTo>
                <a:cubicBezTo>
                  <a:pt x="2183407" y="753980"/>
                  <a:pt x="2172294" y="751284"/>
                  <a:pt x="2161309" y="748145"/>
                </a:cubicBezTo>
                <a:cubicBezTo>
                  <a:pt x="2152884" y="745738"/>
                  <a:pt x="2144909" y="741802"/>
                  <a:pt x="2136371" y="739832"/>
                </a:cubicBezTo>
                <a:cubicBezTo>
                  <a:pt x="2108837" y="733478"/>
                  <a:pt x="2080052" y="732143"/>
                  <a:pt x="2053244" y="723207"/>
                </a:cubicBezTo>
                <a:lnTo>
                  <a:pt x="2003368" y="706582"/>
                </a:lnTo>
                <a:cubicBezTo>
                  <a:pt x="1997826" y="701040"/>
                  <a:pt x="1993752" y="693461"/>
                  <a:pt x="1986742" y="689956"/>
                </a:cubicBezTo>
                <a:cubicBezTo>
                  <a:pt x="1971068" y="682119"/>
                  <a:pt x="1936866" y="673331"/>
                  <a:pt x="1936866" y="673331"/>
                </a:cubicBezTo>
                <a:cubicBezTo>
                  <a:pt x="1907848" y="644313"/>
                  <a:pt x="1927676" y="659184"/>
                  <a:pt x="1870364" y="640080"/>
                </a:cubicBezTo>
                <a:cubicBezTo>
                  <a:pt x="1846595" y="632157"/>
                  <a:pt x="1838271" y="628673"/>
                  <a:pt x="1812175" y="623454"/>
                </a:cubicBezTo>
                <a:cubicBezTo>
                  <a:pt x="1795647" y="620149"/>
                  <a:pt x="1778924" y="617913"/>
                  <a:pt x="1762298" y="615142"/>
                </a:cubicBezTo>
                <a:lnTo>
                  <a:pt x="1712422" y="598516"/>
                </a:lnTo>
                <a:cubicBezTo>
                  <a:pt x="1704109" y="595745"/>
                  <a:pt x="1694775" y="595063"/>
                  <a:pt x="1687484" y="590203"/>
                </a:cubicBezTo>
                <a:cubicBezTo>
                  <a:pt x="1653040" y="567241"/>
                  <a:pt x="1672238" y="576001"/>
                  <a:pt x="1629295" y="565265"/>
                </a:cubicBezTo>
                <a:cubicBezTo>
                  <a:pt x="1618211" y="554181"/>
                  <a:pt x="1610914" y="536971"/>
                  <a:pt x="1596044" y="532014"/>
                </a:cubicBezTo>
                <a:lnTo>
                  <a:pt x="1546168" y="515389"/>
                </a:lnTo>
                <a:cubicBezTo>
                  <a:pt x="1513692" y="482913"/>
                  <a:pt x="1547770" y="512034"/>
                  <a:pt x="1504604" y="490451"/>
                </a:cubicBezTo>
                <a:cubicBezTo>
                  <a:pt x="1495668" y="485983"/>
                  <a:pt x="1488796" y="477883"/>
                  <a:pt x="1479666" y="473825"/>
                </a:cubicBezTo>
                <a:cubicBezTo>
                  <a:pt x="1463652" y="466707"/>
                  <a:pt x="1446415" y="462742"/>
                  <a:pt x="1429789" y="457200"/>
                </a:cubicBezTo>
                <a:lnTo>
                  <a:pt x="1404851" y="448887"/>
                </a:lnTo>
                <a:cubicBezTo>
                  <a:pt x="1396538" y="446116"/>
                  <a:pt x="1388414" y="442699"/>
                  <a:pt x="1379913" y="440574"/>
                </a:cubicBezTo>
                <a:cubicBezTo>
                  <a:pt x="1357746" y="435032"/>
                  <a:pt x="1335817" y="428430"/>
                  <a:pt x="1313411" y="423949"/>
                </a:cubicBezTo>
                <a:cubicBezTo>
                  <a:pt x="1254667" y="412200"/>
                  <a:pt x="1285248" y="420103"/>
                  <a:pt x="1221971" y="399011"/>
                </a:cubicBezTo>
                <a:lnTo>
                  <a:pt x="1197033" y="390698"/>
                </a:lnTo>
                <a:lnTo>
                  <a:pt x="1172095" y="382385"/>
                </a:lnTo>
                <a:cubicBezTo>
                  <a:pt x="1166553" y="376843"/>
                  <a:pt x="1162479" y="369265"/>
                  <a:pt x="1155469" y="365760"/>
                </a:cubicBezTo>
                <a:cubicBezTo>
                  <a:pt x="1155452" y="365752"/>
                  <a:pt x="1093133" y="344981"/>
                  <a:pt x="1080655" y="340822"/>
                </a:cubicBezTo>
                <a:lnTo>
                  <a:pt x="1005840" y="315883"/>
                </a:lnTo>
                <a:cubicBezTo>
                  <a:pt x="997527" y="313112"/>
                  <a:pt x="989576" y="308810"/>
                  <a:pt x="980902" y="307571"/>
                </a:cubicBezTo>
                <a:cubicBezTo>
                  <a:pt x="942109" y="302029"/>
                  <a:pt x="902540" y="300449"/>
                  <a:pt x="864524" y="290945"/>
                </a:cubicBezTo>
                <a:cubicBezTo>
                  <a:pt x="853440" y="288174"/>
                  <a:pt x="842444" y="285026"/>
                  <a:pt x="831273" y="282632"/>
                </a:cubicBezTo>
                <a:cubicBezTo>
                  <a:pt x="803643" y="276711"/>
                  <a:pt x="774954" y="274943"/>
                  <a:pt x="748146" y="266007"/>
                </a:cubicBezTo>
                <a:lnTo>
                  <a:pt x="673331" y="241069"/>
                </a:lnTo>
                <a:cubicBezTo>
                  <a:pt x="665018" y="238298"/>
                  <a:pt x="657102" y="233724"/>
                  <a:pt x="648393" y="232756"/>
                </a:cubicBezTo>
                <a:cubicBezTo>
                  <a:pt x="598517" y="227214"/>
                  <a:pt x="547973" y="225973"/>
                  <a:pt x="498764" y="216131"/>
                </a:cubicBezTo>
                <a:cubicBezTo>
                  <a:pt x="484909" y="213360"/>
                  <a:pt x="470907" y="211245"/>
                  <a:pt x="457200" y="207818"/>
                </a:cubicBezTo>
                <a:cubicBezTo>
                  <a:pt x="448699" y="205693"/>
                  <a:pt x="440763" y="201630"/>
                  <a:pt x="432262" y="199505"/>
                </a:cubicBezTo>
                <a:cubicBezTo>
                  <a:pt x="418555" y="196078"/>
                  <a:pt x="404405" y="194619"/>
                  <a:pt x="390698" y="191192"/>
                </a:cubicBezTo>
                <a:cubicBezTo>
                  <a:pt x="382197" y="189067"/>
                  <a:pt x="374298" y="184850"/>
                  <a:pt x="365760" y="182880"/>
                </a:cubicBezTo>
                <a:cubicBezTo>
                  <a:pt x="338226" y="176526"/>
                  <a:pt x="309441" y="175189"/>
                  <a:pt x="282633" y="166254"/>
                </a:cubicBezTo>
                <a:cubicBezTo>
                  <a:pt x="274320" y="163483"/>
                  <a:pt x="266120" y="160349"/>
                  <a:pt x="257695" y="157942"/>
                </a:cubicBezTo>
                <a:cubicBezTo>
                  <a:pt x="169756" y="132817"/>
                  <a:pt x="293090" y="172510"/>
                  <a:pt x="174568" y="133003"/>
                </a:cubicBezTo>
                <a:lnTo>
                  <a:pt x="149629" y="124691"/>
                </a:lnTo>
                <a:cubicBezTo>
                  <a:pt x="141316" y="119149"/>
                  <a:pt x="134046" y="111573"/>
                  <a:pt x="124691" y="108065"/>
                </a:cubicBezTo>
                <a:cubicBezTo>
                  <a:pt x="111462" y="103104"/>
                  <a:pt x="96920" y="102817"/>
                  <a:pt x="83128" y="99752"/>
                </a:cubicBezTo>
                <a:cubicBezTo>
                  <a:pt x="71975" y="97274"/>
                  <a:pt x="60820" y="94723"/>
                  <a:pt x="49877" y="91440"/>
                </a:cubicBezTo>
                <a:cubicBezTo>
                  <a:pt x="33091" y="86404"/>
                  <a:pt x="0" y="74814"/>
                  <a:pt x="0" y="74814"/>
                </a:cubicBezTo>
                <a:cubicBezTo>
                  <a:pt x="2771" y="66501"/>
                  <a:pt x="306" y="53435"/>
                  <a:pt x="8313" y="49876"/>
                </a:cubicBezTo>
                <a:cubicBezTo>
                  <a:pt x="28727" y="40803"/>
                  <a:pt x="52779" y="45236"/>
                  <a:pt x="74815" y="41563"/>
                </a:cubicBezTo>
                <a:cubicBezTo>
                  <a:pt x="86084" y="39685"/>
                  <a:pt x="97081" y="36390"/>
                  <a:pt x="108066" y="33251"/>
                </a:cubicBezTo>
                <a:cubicBezTo>
                  <a:pt x="116491" y="30844"/>
                  <a:pt x="124267" y="25610"/>
                  <a:pt x="133004" y="24938"/>
                </a:cubicBezTo>
                <a:cubicBezTo>
                  <a:pt x="196607" y="20045"/>
                  <a:pt x="260466" y="19396"/>
                  <a:pt x="324197" y="16625"/>
                </a:cubicBezTo>
                <a:cubicBezTo>
                  <a:pt x="335281" y="13854"/>
                  <a:pt x="346463" y="11451"/>
                  <a:pt x="357448" y="8312"/>
                </a:cubicBezTo>
                <a:cubicBezTo>
                  <a:pt x="365873" y="5905"/>
                  <a:pt x="373624" y="0"/>
                  <a:pt x="382386" y="0"/>
                </a:cubicBezTo>
                <a:cubicBezTo>
                  <a:pt x="437873" y="0"/>
                  <a:pt x="493222" y="5541"/>
                  <a:pt x="548640" y="8312"/>
                </a:cubicBezTo>
                <a:cubicBezTo>
                  <a:pt x="628963" y="17237"/>
                  <a:pt x="598363" y="16625"/>
                  <a:pt x="640080" y="16625"/>
                </a:cubicBezTo>
              </a:path>
            </a:pathLst>
          </a:cu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/>
          <p:cNvSpPr/>
          <p:nvPr/>
        </p:nvSpPr>
        <p:spPr>
          <a:xfrm>
            <a:off x="7884368" y="4077072"/>
            <a:ext cx="134768" cy="108012"/>
          </a:xfrm>
          <a:prstGeom prst="triangl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3059832" y="4031325"/>
            <a:ext cx="134768" cy="108012"/>
          </a:xfrm>
          <a:prstGeom prst="triangl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65625" y="4008532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Am </a:t>
            </a:r>
            <a:r>
              <a:rPr lang="en-GB" sz="1100" dirty="0" err="1">
                <a:solidFill>
                  <a:schemeClr val="bg1"/>
                </a:solidFill>
              </a:rPr>
              <a:t>Magh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5531" y="3954526"/>
            <a:ext cx="851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shore camp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9237" y="3907806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   Flats-camp</a:t>
            </a:r>
          </a:p>
        </p:txBody>
      </p:sp>
      <p:sp>
        <p:nvSpPr>
          <p:cNvPr id="10" name="Freeform 9"/>
          <p:cNvSpPr/>
          <p:nvPr/>
        </p:nvSpPr>
        <p:spPr>
          <a:xfrm>
            <a:off x="3865418" y="3965171"/>
            <a:ext cx="681644" cy="399011"/>
          </a:xfrm>
          <a:custGeom>
            <a:avLst/>
            <a:gdLst>
              <a:gd name="connsiteX0" fmla="*/ 0 w 681644"/>
              <a:gd name="connsiteY0" fmla="*/ 0 h 399011"/>
              <a:gd name="connsiteX1" fmla="*/ 41564 w 681644"/>
              <a:gd name="connsiteY1" fmla="*/ 24938 h 399011"/>
              <a:gd name="connsiteX2" fmla="*/ 149629 w 681644"/>
              <a:gd name="connsiteY2" fmla="*/ 58189 h 399011"/>
              <a:gd name="connsiteX3" fmla="*/ 199506 w 681644"/>
              <a:gd name="connsiteY3" fmla="*/ 91440 h 399011"/>
              <a:gd name="connsiteX4" fmla="*/ 249382 w 681644"/>
              <a:gd name="connsiteY4" fmla="*/ 108065 h 399011"/>
              <a:gd name="connsiteX5" fmla="*/ 299258 w 681644"/>
              <a:gd name="connsiteY5" fmla="*/ 149629 h 399011"/>
              <a:gd name="connsiteX6" fmla="*/ 315884 w 681644"/>
              <a:gd name="connsiteY6" fmla="*/ 174567 h 399011"/>
              <a:gd name="connsiteX7" fmla="*/ 349135 w 681644"/>
              <a:gd name="connsiteY7" fmla="*/ 207818 h 399011"/>
              <a:gd name="connsiteX8" fmla="*/ 382386 w 681644"/>
              <a:gd name="connsiteY8" fmla="*/ 216131 h 399011"/>
              <a:gd name="connsiteX9" fmla="*/ 448887 w 681644"/>
              <a:gd name="connsiteY9" fmla="*/ 257694 h 399011"/>
              <a:gd name="connsiteX10" fmla="*/ 498764 w 681644"/>
              <a:gd name="connsiteY10" fmla="*/ 266007 h 399011"/>
              <a:gd name="connsiteX11" fmla="*/ 515389 w 681644"/>
              <a:gd name="connsiteY11" fmla="*/ 282633 h 399011"/>
              <a:gd name="connsiteX12" fmla="*/ 565266 w 681644"/>
              <a:gd name="connsiteY12" fmla="*/ 299258 h 399011"/>
              <a:gd name="connsiteX13" fmla="*/ 590204 w 681644"/>
              <a:gd name="connsiteY13" fmla="*/ 307571 h 399011"/>
              <a:gd name="connsiteX14" fmla="*/ 615142 w 681644"/>
              <a:gd name="connsiteY14" fmla="*/ 324196 h 399011"/>
              <a:gd name="connsiteX15" fmla="*/ 665018 w 681644"/>
              <a:gd name="connsiteY15" fmla="*/ 382385 h 399011"/>
              <a:gd name="connsiteX16" fmla="*/ 681644 w 681644"/>
              <a:gd name="connsiteY16" fmla="*/ 399011 h 39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644" h="399011">
                <a:moveTo>
                  <a:pt x="0" y="0"/>
                </a:moveTo>
                <a:cubicBezTo>
                  <a:pt x="13855" y="8313"/>
                  <a:pt x="26713" y="18573"/>
                  <a:pt x="41564" y="24938"/>
                </a:cubicBezTo>
                <a:cubicBezTo>
                  <a:pt x="81534" y="42068"/>
                  <a:pt x="110731" y="48464"/>
                  <a:pt x="149629" y="58189"/>
                </a:cubicBezTo>
                <a:cubicBezTo>
                  <a:pt x="174157" y="94980"/>
                  <a:pt x="154774" y="78020"/>
                  <a:pt x="199506" y="91440"/>
                </a:cubicBezTo>
                <a:cubicBezTo>
                  <a:pt x="216292" y="96476"/>
                  <a:pt x="249382" y="108065"/>
                  <a:pt x="249382" y="108065"/>
                </a:cubicBezTo>
                <a:cubicBezTo>
                  <a:pt x="273903" y="124413"/>
                  <a:pt x="279256" y="125627"/>
                  <a:pt x="299258" y="149629"/>
                </a:cubicBezTo>
                <a:cubicBezTo>
                  <a:pt x="305654" y="157304"/>
                  <a:pt x="309382" y="166982"/>
                  <a:pt x="315884" y="174567"/>
                </a:cubicBezTo>
                <a:cubicBezTo>
                  <a:pt x="326085" y="186468"/>
                  <a:pt x="333928" y="204016"/>
                  <a:pt x="349135" y="207818"/>
                </a:cubicBezTo>
                <a:lnTo>
                  <a:pt x="382386" y="216131"/>
                </a:lnTo>
                <a:cubicBezTo>
                  <a:pt x="402870" y="231494"/>
                  <a:pt x="423531" y="250087"/>
                  <a:pt x="448887" y="257694"/>
                </a:cubicBezTo>
                <a:cubicBezTo>
                  <a:pt x="465031" y="262537"/>
                  <a:pt x="482138" y="263236"/>
                  <a:pt x="498764" y="266007"/>
                </a:cubicBezTo>
                <a:cubicBezTo>
                  <a:pt x="504306" y="271549"/>
                  <a:pt x="508379" y="279128"/>
                  <a:pt x="515389" y="282633"/>
                </a:cubicBezTo>
                <a:cubicBezTo>
                  <a:pt x="531064" y="290470"/>
                  <a:pt x="548640" y="293716"/>
                  <a:pt x="565266" y="299258"/>
                </a:cubicBezTo>
                <a:cubicBezTo>
                  <a:pt x="573579" y="302029"/>
                  <a:pt x="582913" y="302711"/>
                  <a:pt x="590204" y="307571"/>
                </a:cubicBezTo>
                <a:cubicBezTo>
                  <a:pt x="598517" y="313113"/>
                  <a:pt x="607557" y="317694"/>
                  <a:pt x="615142" y="324196"/>
                </a:cubicBezTo>
                <a:cubicBezTo>
                  <a:pt x="666078" y="367856"/>
                  <a:pt x="632929" y="342273"/>
                  <a:pt x="665018" y="382385"/>
                </a:cubicBezTo>
                <a:cubicBezTo>
                  <a:pt x="669914" y="388505"/>
                  <a:pt x="681644" y="399011"/>
                  <a:pt x="681644" y="399011"/>
                </a:cubicBezTo>
              </a:path>
            </a:pathLst>
          </a:custGeom>
          <a:noFill/>
          <a:ln>
            <a:solidFill>
              <a:srgbClr val="BE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2302846" y="3871131"/>
            <a:ext cx="681644" cy="399011"/>
          </a:xfrm>
          <a:custGeom>
            <a:avLst/>
            <a:gdLst>
              <a:gd name="connsiteX0" fmla="*/ 0 w 681644"/>
              <a:gd name="connsiteY0" fmla="*/ 0 h 399011"/>
              <a:gd name="connsiteX1" fmla="*/ 41564 w 681644"/>
              <a:gd name="connsiteY1" fmla="*/ 24938 h 399011"/>
              <a:gd name="connsiteX2" fmla="*/ 149629 w 681644"/>
              <a:gd name="connsiteY2" fmla="*/ 58189 h 399011"/>
              <a:gd name="connsiteX3" fmla="*/ 199506 w 681644"/>
              <a:gd name="connsiteY3" fmla="*/ 91440 h 399011"/>
              <a:gd name="connsiteX4" fmla="*/ 249382 w 681644"/>
              <a:gd name="connsiteY4" fmla="*/ 108065 h 399011"/>
              <a:gd name="connsiteX5" fmla="*/ 299258 w 681644"/>
              <a:gd name="connsiteY5" fmla="*/ 149629 h 399011"/>
              <a:gd name="connsiteX6" fmla="*/ 315884 w 681644"/>
              <a:gd name="connsiteY6" fmla="*/ 174567 h 399011"/>
              <a:gd name="connsiteX7" fmla="*/ 349135 w 681644"/>
              <a:gd name="connsiteY7" fmla="*/ 207818 h 399011"/>
              <a:gd name="connsiteX8" fmla="*/ 382386 w 681644"/>
              <a:gd name="connsiteY8" fmla="*/ 216131 h 399011"/>
              <a:gd name="connsiteX9" fmla="*/ 448887 w 681644"/>
              <a:gd name="connsiteY9" fmla="*/ 257694 h 399011"/>
              <a:gd name="connsiteX10" fmla="*/ 498764 w 681644"/>
              <a:gd name="connsiteY10" fmla="*/ 266007 h 399011"/>
              <a:gd name="connsiteX11" fmla="*/ 515389 w 681644"/>
              <a:gd name="connsiteY11" fmla="*/ 282633 h 399011"/>
              <a:gd name="connsiteX12" fmla="*/ 565266 w 681644"/>
              <a:gd name="connsiteY12" fmla="*/ 299258 h 399011"/>
              <a:gd name="connsiteX13" fmla="*/ 590204 w 681644"/>
              <a:gd name="connsiteY13" fmla="*/ 307571 h 399011"/>
              <a:gd name="connsiteX14" fmla="*/ 615142 w 681644"/>
              <a:gd name="connsiteY14" fmla="*/ 324196 h 399011"/>
              <a:gd name="connsiteX15" fmla="*/ 665018 w 681644"/>
              <a:gd name="connsiteY15" fmla="*/ 382385 h 399011"/>
              <a:gd name="connsiteX16" fmla="*/ 681644 w 681644"/>
              <a:gd name="connsiteY16" fmla="*/ 399011 h 39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644" h="399011">
                <a:moveTo>
                  <a:pt x="0" y="0"/>
                </a:moveTo>
                <a:cubicBezTo>
                  <a:pt x="13855" y="8313"/>
                  <a:pt x="26713" y="18573"/>
                  <a:pt x="41564" y="24938"/>
                </a:cubicBezTo>
                <a:cubicBezTo>
                  <a:pt x="81534" y="42068"/>
                  <a:pt x="110731" y="48464"/>
                  <a:pt x="149629" y="58189"/>
                </a:cubicBezTo>
                <a:cubicBezTo>
                  <a:pt x="174157" y="94980"/>
                  <a:pt x="154774" y="78020"/>
                  <a:pt x="199506" y="91440"/>
                </a:cubicBezTo>
                <a:cubicBezTo>
                  <a:pt x="216292" y="96476"/>
                  <a:pt x="249382" y="108065"/>
                  <a:pt x="249382" y="108065"/>
                </a:cubicBezTo>
                <a:cubicBezTo>
                  <a:pt x="273903" y="124413"/>
                  <a:pt x="279256" y="125627"/>
                  <a:pt x="299258" y="149629"/>
                </a:cubicBezTo>
                <a:cubicBezTo>
                  <a:pt x="305654" y="157304"/>
                  <a:pt x="309382" y="166982"/>
                  <a:pt x="315884" y="174567"/>
                </a:cubicBezTo>
                <a:cubicBezTo>
                  <a:pt x="326085" y="186468"/>
                  <a:pt x="333928" y="204016"/>
                  <a:pt x="349135" y="207818"/>
                </a:cubicBezTo>
                <a:lnTo>
                  <a:pt x="382386" y="216131"/>
                </a:lnTo>
                <a:cubicBezTo>
                  <a:pt x="402870" y="231494"/>
                  <a:pt x="423531" y="250087"/>
                  <a:pt x="448887" y="257694"/>
                </a:cubicBezTo>
                <a:cubicBezTo>
                  <a:pt x="465031" y="262537"/>
                  <a:pt x="482138" y="263236"/>
                  <a:pt x="498764" y="266007"/>
                </a:cubicBezTo>
                <a:cubicBezTo>
                  <a:pt x="504306" y="271549"/>
                  <a:pt x="508379" y="279128"/>
                  <a:pt x="515389" y="282633"/>
                </a:cubicBezTo>
                <a:cubicBezTo>
                  <a:pt x="531064" y="290470"/>
                  <a:pt x="548640" y="293716"/>
                  <a:pt x="565266" y="299258"/>
                </a:cubicBezTo>
                <a:cubicBezTo>
                  <a:pt x="573579" y="302029"/>
                  <a:pt x="582913" y="302711"/>
                  <a:pt x="590204" y="307571"/>
                </a:cubicBezTo>
                <a:cubicBezTo>
                  <a:pt x="598517" y="313113"/>
                  <a:pt x="607557" y="317694"/>
                  <a:pt x="615142" y="324196"/>
                </a:cubicBezTo>
                <a:cubicBezTo>
                  <a:pt x="666078" y="367856"/>
                  <a:pt x="632929" y="342273"/>
                  <a:pt x="665018" y="382385"/>
                </a:cubicBezTo>
                <a:cubicBezTo>
                  <a:pt x="669914" y="388505"/>
                  <a:pt x="681644" y="399011"/>
                  <a:pt x="681644" y="399011"/>
                </a:cubicBezTo>
              </a:path>
            </a:pathLst>
          </a:custGeom>
          <a:noFill/>
          <a:ln>
            <a:solidFill>
              <a:srgbClr val="BE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7678314" y="3954526"/>
            <a:ext cx="681644" cy="399011"/>
          </a:xfrm>
          <a:custGeom>
            <a:avLst/>
            <a:gdLst>
              <a:gd name="connsiteX0" fmla="*/ 0 w 681644"/>
              <a:gd name="connsiteY0" fmla="*/ 0 h 399011"/>
              <a:gd name="connsiteX1" fmla="*/ 41564 w 681644"/>
              <a:gd name="connsiteY1" fmla="*/ 24938 h 399011"/>
              <a:gd name="connsiteX2" fmla="*/ 149629 w 681644"/>
              <a:gd name="connsiteY2" fmla="*/ 58189 h 399011"/>
              <a:gd name="connsiteX3" fmla="*/ 199506 w 681644"/>
              <a:gd name="connsiteY3" fmla="*/ 91440 h 399011"/>
              <a:gd name="connsiteX4" fmla="*/ 249382 w 681644"/>
              <a:gd name="connsiteY4" fmla="*/ 108065 h 399011"/>
              <a:gd name="connsiteX5" fmla="*/ 299258 w 681644"/>
              <a:gd name="connsiteY5" fmla="*/ 149629 h 399011"/>
              <a:gd name="connsiteX6" fmla="*/ 315884 w 681644"/>
              <a:gd name="connsiteY6" fmla="*/ 174567 h 399011"/>
              <a:gd name="connsiteX7" fmla="*/ 349135 w 681644"/>
              <a:gd name="connsiteY7" fmla="*/ 207818 h 399011"/>
              <a:gd name="connsiteX8" fmla="*/ 382386 w 681644"/>
              <a:gd name="connsiteY8" fmla="*/ 216131 h 399011"/>
              <a:gd name="connsiteX9" fmla="*/ 448887 w 681644"/>
              <a:gd name="connsiteY9" fmla="*/ 257694 h 399011"/>
              <a:gd name="connsiteX10" fmla="*/ 498764 w 681644"/>
              <a:gd name="connsiteY10" fmla="*/ 266007 h 399011"/>
              <a:gd name="connsiteX11" fmla="*/ 515389 w 681644"/>
              <a:gd name="connsiteY11" fmla="*/ 282633 h 399011"/>
              <a:gd name="connsiteX12" fmla="*/ 565266 w 681644"/>
              <a:gd name="connsiteY12" fmla="*/ 299258 h 399011"/>
              <a:gd name="connsiteX13" fmla="*/ 590204 w 681644"/>
              <a:gd name="connsiteY13" fmla="*/ 307571 h 399011"/>
              <a:gd name="connsiteX14" fmla="*/ 615142 w 681644"/>
              <a:gd name="connsiteY14" fmla="*/ 324196 h 399011"/>
              <a:gd name="connsiteX15" fmla="*/ 665018 w 681644"/>
              <a:gd name="connsiteY15" fmla="*/ 382385 h 399011"/>
              <a:gd name="connsiteX16" fmla="*/ 681644 w 681644"/>
              <a:gd name="connsiteY16" fmla="*/ 399011 h 39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644" h="399011">
                <a:moveTo>
                  <a:pt x="0" y="0"/>
                </a:moveTo>
                <a:cubicBezTo>
                  <a:pt x="13855" y="8313"/>
                  <a:pt x="26713" y="18573"/>
                  <a:pt x="41564" y="24938"/>
                </a:cubicBezTo>
                <a:cubicBezTo>
                  <a:pt x="81534" y="42068"/>
                  <a:pt x="110731" y="48464"/>
                  <a:pt x="149629" y="58189"/>
                </a:cubicBezTo>
                <a:cubicBezTo>
                  <a:pt x="174157" y="94980"/>
                  <a:pt x="154774" y="78020"/>
                  <a:pt x="199506" y="91440"/>
                </a:cubicBezTo>
                <a:cubicBezTo>
                  <a:pt x="216292" y="96476"/>
                  <a:pt x="249382" y="108065"/>
                  <a:pt x="249382" y="108065"/>
                </a:cubicBezTo>
                <a:cubicBezTo>
                  <a:pt x="273903" y="124413"/>
                  <a:pt x="279256" y="125627"/>
                  <a:pt x="299258" y="149629"/>
                </a:cubicBezTo>
                <a:cubicBezTo>
                  <a:pt x="305654" y="157304"/>
                  <a:pt x="309382" y="166982"/>
                  <a:pt x="315884" y="174567"/>
                </a:cubicBezTo>
                <a:cubicBezTo>
                  <a:pt x="326085" y="186468"/>
                  <a:pt x="333928" y="204016"/>
                  <a:pt x="349135" y="207818"/>
                </a:cubicBezTo>
                <a:lnTo>
                  <a:pt x="382386" y="216131"/>
                </a:lnTo>
                <a:cubicBezTo>
                  <a:pt x="402870" y="231494"/>
                  <a:pt x="423531" y="250087"/>
                  <a:pt x="448887" y="257694"/>
                </a:cubicBezTo>
                <a:cubicBezTo>
                  <a:pt x="465031" y="262537"/>
                  <a:pt x="482138" y="263236"/>
                  <a:pt x="498764" y="266007"/>
                </a:cubicBezTo>
                <a:cubicBezTo>
                  <a:pt x="504306" y="271549"/>
                  <a:pt x="508379" y="279128"/>
                  <a:pt x="515389" y="282633"/>
                </a:cubicBezTo>
                <a:cubicBezTo>
                  <a:pt x="531064" y="290470"/>
                  <a:pt x="548640" y="293716"/>
                  <a:pt x="565266" y="299258"/>
                </a:cubicBezTo>
                <a:cubicBezTo>
                  <a:pt x="573579" y="302029"/>
                  <a:pt x="582913" y="302711"/>
                  <a:pt x="590204" y="307571"/>
                </a:cubicBezTo>
                <a:cubicBezTo>
                  <a:pt x="598517" y="313113"/>
                  <a:pt x="607557" y="317694"/>
                  <a:pt x="615142" y="324196"/>
                </a:cubicBezTo>
                <a:cubicBezTo>
                  <a:pt x="666078" y="367856"/>
                  <a:pt x="632929" y="342273"/>
                  <a:pt x="665018" y="382385"/>
                </a:cubicBezTo>
                <a:cubicBezTo>
                  <a:pt x="669914" y="388505"/>
                  <a:pt x="681644" y="399011"/>
                  <a:pt x="681644" y="399011"/>
                </a:cubicBezTo>
              </a:path>
            </a:pathLst>
          </a:custGeom>
          <a:noFill/>
          <a:ln>
            <a:solidFill>
              <a:srgbClr val="BE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965171" y="4039985"/>
            <a:ext cx="523724" cy="299259"/>
          </a:xfrm>
          <a:custGeom>
            <a:avLst/>
            <a:gdLst>
              <a:gd name="connsiteX0" fmla="*/ 0 w 523724"/>
              <a:gd name="connsiteY0" fmla="*/ 299259 h 299259"/>
              <a:gd name="connsiteX1" fmla="*/ 41564 w 523724"/>
              <a:gd name="connsiteY1" fmla="*/ 266008 h 299259"/>
              <a:gd name="connsiteX2" fmla="*/ 191193 w 523724"/>
              <a:gd name="connsiteY2" fmla="*/ 199506 h 299259"/>
              <a:gd name="connsiteX3" fmla="*/ 216131 w 523724"/>
              <a:gd name="connsiteY3" fmla="*/ 182880 h 299259"/>
              <a:gd name="connsiteX4" fmla="*/ 249382 w 523724"/>
              <a:gd name="connsiteY4" fmla="*/ 174568 h 299259"/>
              <a:gd name="connsiteX5" fmla="*/ 274320 w 523724"/>
              <a:gd name="connsiteY5" fmla="*/ 166255 h 299259"/>
              <a:gd name="connsiteX6" fmla="*/ 307571 w 523724"/>
              <a:gd name="connsiteY6" fmla="*/ 149630 h 299259"/>
              <a:gd name="connsiteX7" fmla="*/ 357447 w 523724"/>
              <a:gd name="connsiteY7" fmla="*/ 133004 h 299259"/>
              <a:gd name="connsiteX8" fmla="*/ 407324 w 523724"/>
              <a:gd name="connsiteY8" fmla="*/ 108066 h 299259"/>
              <a:gd name="connsiteX9" fmla="*/ 423949 w 523724"/>
              <a:gd name="connsiteY9" fmla="*/ 91440 h 299259"/>
              <a:gd name="connsiteX10" fmla="*/ 448887 w 523724"/>
              <a:gd name="connsiteY10" fmla="*/ 83128 h 299259"/>
              <a:gd name="connsiteX11" fmla="*/ 515389 w 523724"/>
              <a:gd name="connsiteY11" fmla="*/ 33251 h 299259"/>
              <a:gd name="connsiteX12" fmla="*/ 523702 w 523724"/>
              <a:gd name="connsiteY12" fmla="*/ 0 h 29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724" h="299259">
                <a:moveTo>
                  <a:pt x="0" y="299259"/>
                </a:moveTo>
                <a:cubicBezTo>
                  <a:pt x="13855" y="288175"/>
                  <a:pt x="26018" y="274559"/>
                  <a:pt x="41564" y="266008"/>
                </a:cubicBezTo>
                <a:cubicBezTo>
                  <a:pt x="123184" y="221117"/>
                  <a:pt x="132487" y="219075"/>
                  <a:pt x="191193" y="199506"/>
                </a:cubicBezTo>
                <a:cubicBezTo>
                  <a:pt x="199506" y="193964"/>
                  <a:pt x="206948" y="186816"/>
                  <a:pt x="216131" y="182880"/>
                </a:cubicBezTo>
                <a:cubicBezTo>
                  <a:pt x="226632" y="178380"/>
                  <a:pt x="238397" y="177707"/>
                  <a:pt x="249382" y="174568"/>
                </a:cubicBezTo>
                <a:cubicBezTo>
                  <a:pt x="257807" y="172161"/>
                  <a:pt x="266266" y="169707"/>
                  <a:pt x="274320" y="166255"/>
                </a:cubicBezTo>
                <a:cubicBezTo>
                  <a:pt x="285710" y="161374"/>
                  <a:pt x="296065" y="154232"/>
                  <a:pt x="307571" y="149630"/>
                </a:cubicBezTo>
                <a:cubicBezTo>
                  <a:pt x="323842" y="143121"/>
                  <a:pt x="342865" y="142725"/>
                  <a:pt x="357447" y="133004"/>
                </a:cubicBezTo>
                <a:cubicBezTo>
                  <a:pt x="389676" y="111518"/>
                  <a:pt x="372907" y="119538"/>
                  <a:pt x="407324" y="108066"/>
                </a:cubicBezTo>
                <a:cubicBezTo>
                  <a:pt x="412866" y="102524"/>
                  <a:pt x="417229" y="95472"/>
                  <a:pt x="423949" y="91440"/>
                </a:cubicBezTo>
                <a:cubicBezTo>
                  <a:pt x="431463" y="86932"/>
                  <a:pt x="441877" y="88385"/>
                  <a:pt x="448887" y="83128"/>
                </a:cubicBezTo>
                <a:cubicBezTo>
                  <a:pt x="525305" y="25815"/>
                  <a:pt x="459047" y="52032"/>
                  <a:pt x="515389" y="33251"/>
                </a:cubicBezTo>
                <a:cubicBezTo>
                  <a:pt x="524578" y="5684"/>
                  <a:pt x="523702" y="17075"/>
                  <a:pt x="523702" y="0"/>
                </a:cubicBezTo>
              </a:path>
            </a:pathLst>
          </a:custGeom>
          <a:noFill/>
          <a:ln>
            <a:solidFill>
              <a:srgbClr val="BE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7884368" y="4015046"/>
            <a:ext cx="523724" cy="299259"/>
          </a:xfrm>
          <a:custGeom>
            <a:avLst/>
            <a:gdLst>
              <a:gd name="connsiteX0" fmla="*/ 0 w 523724"/>
              <a:gd name="connsiteY0" fmla="*/ 299259 h 299259"/>
              <a:gd name="connsiteX1" fmla="*/ 41564 w 523724"/>
              <a:gd name="connsiteY1" fmla="*/ 266008 h 299259"/>
              <a:gd name="connsiteX2" fmla="*/ 191193 w 523724"/>
              <a:gd name="connsiteY2" fmla="*/ 199506 h 299259"/>
              <a:gd name="connsiteX3" fmla="*/ 216131 w 523724"/>
              <a:gd name="connsiteY3" fmla="*/ 182880 h 299259"/>
              <a:gd name="connsiteX4" fmla="*/ 249382 w 523724"/>
              <a:gd name="connsiteY4" fmla="*/ 174568 h 299259"/>
              <a:gd name="connsiteX5" fmla="*/ 274320 w 523724"/>
              <a:gd name="connsiteY5" fmla="*/ 166255 h 299259"/>
              <a:gd name="connsiteX6" fmla="*/ 307571 w 523724"/>
              <a:gd name="connsiteY6" fmla="*/ 149630 h 299259"/>
              <a:gd name="connsiteX7" fmla="*/ 357447 w 523724"/>
              <a:gd name="connsiteY7" fmla="*/ 133004 h 299259"/>
              <a:gd name="connsiteX8" fmla="*/ 407324 w 523724"/>
              <a:gd name="connsiteY8" fmla="*/ 108066 h 299259"/>
              <a:gd name="connsiteX9" fmla="*/ 423949 w 523724"/>
              <a:gd name="connsiteY9" fmla="*/ 91440 h 299259"/>
              <a:gd name="connsiteX10" fmla="*/ 448887 w 523724"/>
              <a:gd name="connsiteY10" fmla="*/ 83128 h 299259"/>
              <a:gd name="connsiteX11" fmla="*/ 515389 w 523724"/>
              <a:gd name="connsiteY11" fmla="*/ 33251 h 299259"/>
              <a:gd name="connsiteX12" fmla="*/ 523702 w 523724"/>
              <a:gd name="connsiteY12" fmla="*/ 0 h 29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724" h="299259">
                <a:moveTo>
                  <a:pt x="0" y="299259"/>
                </a:moveTo>
                <a:cubicBezTo>
                  <a:pt x="13855" y="288175"/>
                  <a:pt x="26018" y="274559"/>
                  <a:pt x="41564" y="266008"/>
                </a:cubicBezTo>
                <a:cubicBezTo>
                  <a:pt x="123184" y="221117"/>
                  <a:pt x="132487" y="219075"/>
                  <a:pt x="191193" y="199506"/>
                </a:cubicBezTo>
                <a:cubicBezTo>
                  <a:pt x="199506" y="193964"/>
                  <a:pt x="206948" y="186816"/>
                  <a:pt x="216131" y="182880"/>
                </a:cubicBezTo>
                <a:cubicBezTo>
                  <a:pt x="226632" y="178380"/>
                  <a:pt x="238397" y="177707"/>
                  <a:pt x="249382" y="174568"/>
                </a:cubicBezTo>
                <a:cubicBezTo>
                  <a:pt x="257807" y="172161"/>
                  <a:pt x="266266" y="169707"/>
                  <a:pt x="274320" y="166255"/>
                </a:cubicBezTo>
                <a:cubicBezTo>
                  <a:pt x="285710" y="161374"/>
                  <a:pt x="296065" y="154232"/>
                  <a:pt x="307571" y="149630"/>
                </a:cubicBezTo>
                <a:cubicBezTo>
                  <a:pt x="323842" y="143121"/>
                  <a:pt x="342865" y="142725"/>
                  <a:pt x="357447" y="133004"/>
                </a:cubicBezTo>
                <a:cubicBezTo>
                  <a:pt x="389676" y="111518"/>
                  <a:pt x="372907" y="119538"/>
                  <a:pt x="407324" y="108066"/>
                </a:cubicBezTo>
                <a:cubicBezTo>
                  <a:pt x="412866" y="102524"/>
                  <a:pt x="417229" y="95472"/>
                  <a:pt x="423949" y="91440"/>
                </a:cubicBezTo>
                <a:cubicBezTo>
                  <a:pt x="431463" y="86932"/>
                  <a:pt x="441877" y="88385"/>
                  <a:pt x="448887" y="83128"/>
                </a:cubicBezTo>
                <a:cubicBezTo>
                  <a:pt x="525305" y="25815"/>
                  <a:pt x="459047" y="52032"/>
                  <a:pt x="515389" y="33251"/>
                </a:cubicBezTo>
                <a:cubicBezTo>
                  <a:pt x="524578" y="5684"/>
                  <a:pt x="523702" y="17075"/>
                  <a:pt x="523702" y="0"/>
                </a:cubicBezTo>
              </a:path>
            </a:pathLst>
          </a:custGeom>
          <a:noFill/>
          <a:ln>
            <a:solidFill>
              <a:srgbClr val="BE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2260001" y="3893126"/>
            <a:ext cx="523724" cy="299259"/>
          </a:xfrm>
          <a:custGeom>
            <a:avLst/>
            <a:gdLst>
              <a:gd name="connsiteX0" fmla="*/ 0 w 523724"/>
              <a:gd name="connsiteY0" fmla="*/ 299259 h 299259"/>
              <a:gd name="connsiteX1" fmla="*/ 41564 w 523724"/>
              <a:gd name="connsiteY1" fmla="*/ 266008 h 299259"/>
              <a:gd name="connsiteX2" fmla="*/ 191193 w 523724"/>
              <a:gd name="connsiteY2" fmla="*/ 199506 h 299259"/>
              <a:gd name="connsiteX3" fmla="*/ 216131 w 523724"/>
              <a:gd name="connsiteY3" fmla="*/ 182880 h 299259"/>
              <a:gd name="connsiteX4" fmla="*/ 249382 w 523724"/>
              <a:gd name="connsiteY4" fmla="*/ 174568 h 299259"/>
              <a:gd name="connsiteX5" fmla="*/ 274320 w 523724"/>
              <a:gd name="connsiteY5" fmla="*/ 166255 h 299259"/>
              <a:gd name="connsiteX6" fmla="*/ 307571 w 523724"/>
              <a:gd name="connsiteY6" fmla="*/ 149630 h 299259"/>
              <a:gd name="connsiteX7" fmla="*/ 357447 w 523724"/>
              <a:gd name="connsiteY7" fmla="*/ 133004 h 299259"/>
              <a:gd name="connsiteX8" fmla="*/ 407324 w 523724"/>
              <a:gd name="connsiteY8" fmla="*/ 108066 h 299259"/>
              <a:gd name="connsiteX9" fmla="*/ 423949 w 523724"/>
              <a:gd name="connsiteY9" fmla="*/ 91440 h 299259"/>
              <a:gd name="connsiteX10" fmla="*/ 448887 w 523724"/>
              <a:gd name="connsiteY10" fmla="*/ 83128 h 299259"/>
              <a:gd name="connsiteX11" fmla="*/ 515389 w 523724"/>
              <a:gd name="connsiteY11" fmla="*/ 33251 h 299259"/>
              <a:gd name="connsiteX12" fmla="*/ 523702 w 523724"/>
              <a:gd name="connsiteY12" fmla="*/ 0 h 29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724" h="299259">
                <a:moveTo>
                  <a:pt x="0" y="299259"/>
                </a:moveTo>
                <a:cubicBezTo>
                  <a:pt x="13855" y="288175"/>
                  <a:pt x="26018" y="274559"/>
                  <a:pt x="41564" y="266008"/>
                </a:cubicBezTo>
                <a:cubicBezTo>
                  <a:pt x="123184" y="221117"/>
                  <a:pt x="132487" y="219075"/>
                  <a:pt x="191193" y="199506"/>
                </a:cubicBezTo>
                <a:cubicBezTo>
                  <a:pt x="199506" y="193964"/>
                  <a:pt x="206948" y="186816"/>
                  <a:pt x="216131" y="182880"/>
                </a:cubicBezTo>
                <a:cubicBezTo>
                  <a:pt x="226632" y="178380"/>
                  <a:pt x="238397" y="177707"/>
                  <a:pt x="249382" y="174568"/>
                </a:cubicBezTo>
                <a:cubicBezTo>
                  <a:pt x="257807" y="172161"/>
                  <a:pt x="266266" y="169707"/>
                  <a:pt x="274320" y="166255"/>
                </a:cubicBezTo>
                <a:cubicBezTo>
                  <a:pt x="285710" y="161374"/>
                  <a:pt x="296065" y="154232"/>
                  <a:pt x="307571" y="149630"/>
                </a:cubicBezTo>
                <a:cubicBezTo>
                  <a:pt x="323842" y="143121"/>
                  <a:pt x="342865" y="142725"/>
                  <a:pt x="357447" y="133004"/>
                </a:cubicBezTo>
                <a:cubicBezTo>
                  <a:pt x="389676" y="111518"/>
                  <a:pt x="372907" y="119538"/>
                  <a:pt x="407324" y="108066"/>
                </a:cubicBezTo>
                <a:cubicBezTo>
                  <a:pt x="412866" y="102524"/>
                  <a:pt x="417229" y="95472"/>
                  <a:pt x="423949" y="91440"/>
                </a:cubicBezTo>
                <a:cubicBezTo>
                  <a:pt x="431463" y="86932"/>
                  <a:pt x="441877" y="88385"/>
                  <a:pt x="448887" y="83128"/>
                </a:cubicBezTo>
                <a:cubicBezTo>
                  <a:pt x="525305" y="25815"/>
                  <a:pt x="459047" y="52032"/>
                  <a:pt x="515389" y="33251"/>
                </a:cubicBezTo>
                <a:cubicBezTo>
                  <a:pt x="524578" y="5684"/>
                  <a:pt x="523702" y="17075"/>
                  <a:pt x="523702" y="0"/>
                </a:cubicBezTo>
              </a:path>
            </a:pathLst>
          </a:custGeom>
          <a:noFill/>
          <a:ln>
            <a:solidFill>
              <a:srgbClr val="BE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DSC04987"/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5157192"/>
            <a:ext cx="1354753" cy="113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DSC04988"/>
          <p:cNvPicPr>
            <a:picLocks noGrp="1" noChangeAspect="1"/>
          </p:cNvPicPr>
          <p:nvPr isPhoto="1"/>
        </p:nvPicPr>
        <p:blipFill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206" y="5013176"/>
            <a:ext cx="2390695" cy="122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800327" y="6291461"/>
            <a:ext cx="2529860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a burnside bike-camper                   relict pines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7837" y="6320750"/>
            <a:ext cx="2332690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cairn marking start of our path tomorrow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4099708" y="3765489"/>
            <a:ext cx="134768" cy="108012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392021" y="1888232"/>
            <a:ext cx="13356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Mullach Coire an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Iubhair</a:t>
            </a:r>
            <a:endParaRPr lang="en-GB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0679" y="2029019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Creag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Pitridh</a:t>
            </a:r>
            <a:endParaRPr lang="en-GB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" name="Picture 22" descr="DSC04917"/>
          <p:cNvPicPr>
            <a:picLocks noGrp="1" noChangeAspect="1"/>
          </p:cNvPicPr>
          <p:nvPr isPhoto="1"/>
        </p:nvPicPr>
        <p:blipFill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991" y="332656"/>
            <a:ext cx="1787691" cy="134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50" y="121278"/>
            <a:ext cx="3496768" cy="17328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51280" y="180260"/>
            <a:ext cx="1841200" cy="4385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  <a:p>
            <a:r>
              <a:rPr lang="en-GB" sz="1050" b="1" dirty="0">
                <a:solidFill>
                  <a:schemeClr val="accent3">
                    <a:lumMod val="50000"/>
                  </a:schemeClr>
                </a:solidFill>
              </a:rPr>
              <a:t>the twin lochs and Am </a:t>
            </a:r>
            <a:r>
              <a:rPr lang="en-GB" sz="1050" b="1" dirty="0" err="1">
                <a:solidFill>
                  <a:schemeClr val="accent3">
                    <a:lumMod val="50000"/>
                  </a:schemeClr>
                </a:solidFill>
              </a:rPr>
              <a:t>Magh</a:t>
            </a:r>
            <a:endParaRPr lang="en-GB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2020" y="813708"/>
            <a:ext cx="290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one of the best high-rising hill paths in the region starts here and - beautifully constructed - leads into lovely Coire an </a:t>
            </a:r>
            <a:r>
              <a:rPr lang="en-GB" sz="1200" dirty="0" err="1"/>
              <a:t>Iubhair</a:t>
            </a:r>
            <a:r>
              <a:rPr lang="en-GB" sz="1200" dirty="0"/>
              <a:t>, a link with the history of the Estate;  its start will now be from a large new dam- access track cut into the hillside</a:t>
            </a:r>
          </a:p>
        </p:txBody>
      </p:sp>
      <p:sp>
        <p:nvSpPr>
          <p:cNvPr id="27" name="Freeform 26"/>
          <p:cNvSpPr/>
          <p:nvPr/>
        </p:nvSpPr>
        <p:spPr>
          <a:xfrm>
            <a:off x="2984269" y="706582"/>
            <a:ext cx="473826" cy="232756"/>
          </a:xfrm>
          <a:custGeom>
            <a:avLst/>
            <a:gdLst>
              <a:gd name="connsiteX0" fmla="*/ 473826 w 473826"/>
              <a:gd name="connsiteY0" fmla="*/ 232756 h 232756"/>
              <a:gd name="connsiteX1" fmla="*/ 457200 w 473826"/>
              <a:gd name="connsiteY1" fmla="*/ 157942 h 232756"/>
              <a:gd name="connsiteX2" fmla="*/ 423949 w 473826"/>
              <a:gd name="connsiteY2" fmla="*/ 124691 h 232756"/>
              <a:gd name="connsiteX3" fmla="*/ 407324 w 473826"/>
              <a:gd name="connsiteY3" fmla="*/ 108065 h 232756"/>
              <a:gd name="connsiteX4" fmla="*/ 324196 w 473826"/>
              <a:gd name="connsiteY4" fmla="*/ 83127 h 232756"/>
              <a:gd name="connsiteX5" fmla="*/ 299258 w 473826"/>
              <a:gd name="connsiteY5" fmla="*/ 74814 h 232756"/>
              <a:gd name="connsiteX6" fmla="*/ 124691 w 473826"/>
              <a:gd name="connsiteY6" fmla="*/ 66502 h 232756"/>
              <a:gd name="connsiteX7" fmla="*/ 99753 w 473826"/>
              <a:gd name="connsiteY7" fmla="*/ 58189 h 232756"/>
              <a:gd name="connsiteX8" fmla="*/ 83127 w 473826"/>
              <a:gd name="connsiteY8" fmla="*/ 41563 h 232756"/>
              <a:gd name="connsiteX9" fmla="*/ 8313 w 473826"/>
              <a:gd name="connsiteY9" fmla="*/ 8313 h 232756"/>
              <a:gd name="connsiteX10" fmla="*/ 0 w 473826"/>
              <a:gd name="connsiteY10" fmla="*/ 0 h 23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826" h="232756">
                <a:moveTo>
                  <a:pt x="473826" y="232756"/>
                </a:moveTo>
                <a:cubicBezTo>
                  <a:pt x="473200" y="229002"/>
                  <a:pt x="466098" y="170399"/>
                  <a:pt x="457200" y="157942"/>
                </a:cubicBezTo>
                <a:cubicBezTo>
                  <a:pt x="448089" y="145187"/>
                  <a:pt x="435033" y="135775"/>
                  <a:pt x="423949" y="124691"/>
                </a:cubicBezTo>
                <a:cubicBezTo>
                  <a:pt x="418407" y="119149"/>
                  <a:pt x="414759" y="110543"/>
                  <a:pt x="407324" y="108065"/>
                </a:cubicBezTo>
                <a:cubicBezTo>
                  <a:pt x="288763" y="68546"/>
                  <a:pt x="412159" y="108260"/>
                  <a:pt x="324196" y="83127"/>
                </a:cubicBezTo>
                <a:cubicBezTo>
                  <a:pt x="315771" y="80720"/>
                  <a:pt x="307990" y="75542"/>
                  <a:pt x="299258" y="74814"/>
                </a:cubicBezTo>
                <a:cubicBezTo>
                  <a:pt x="241204" y="69976"/>
                  <a:pt x="182880" y="69273"/>
                  <a:pt x="124691" y="66502"/>
                </a:cubicBezTo>
                <a:cubicBezTo>
                  <a:pt x="116378" y="63731"/>
                  <a:pt x="107267" y="62697"/>
                  <a:pt x="99753" y="58189"/>
                </a:cubicBezTo>
                <a:cubicBezTo>
                  <a:pt x="93032" y="54157"/>
                  <a:pt x="90137" y="45068"/>
                  <a:pt x="83127" y="41563"/>
                </a:cubicBezTo>
                <a:cubicBezTo>
                  <a:pt x="7311" y="3655"/>
                  <a:pt x="57217" y="44991"/>
                  <a:pt x="8313" y="8313"/>
                </a:cubicBezTo>
                <a:cubicBezTo>
                  <a:pt x="5178" y="5962"/>
                  <a:pt x="2771" y="2771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62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4"/>
            <a:ext cx="9144000" cy="631120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2618509" y="2003367"/>
            <a:ext cx="6508866" cy="1122218"/>
          </a:xfrm>
          <a:custGeom>
            <a:avLst/>
            <a:gdLst>
              <a:gd name="connsiteX0" fmla="*/ 6508866 w 6508866"/>
              <a:gd name="connsiteY0" fmla="*/ 1122218 h 1122218"/>
              <a:gd name="connsiteX1" fmla="*/ 6434051 w 6508866"/>
              <a:gd name="connsiteY1" fmla="*/ 1105593 h 1122218"/>
              <a:gd name="connsiteX2" fmla="*/ 6400800 w 6508866"/>
              <a:gd name="connsiteY2" fmla="*/ 1088968 h 1122218"/>
              <a:gd name="connsiteX3" fmla="*/ 6359236 w 6508866"/>
              <a:gd name="connsiteY3" fmla="*/ 1080655 h 1122218"/>
              <a:gd name="connsiteX4" fmla="*/ 6334298 w 6508866"/>
              <a:gd name="connsiteY4" fmla="*/ 1072342 h 1122218"/>
              <a:gd name="connsiteX5" fmla="*/ 6301047 w 6508866"/>
              <a:gd name="connsiteY5" fmla="*/ 1064029 h 1122218"/>
              <a:gd name="connsiteX6" fmla="*/ 6276109 w 6508866"/>
              <a:gd name="connsiteY6" fmla="*/ 1055717 h 1122218"/>
              <a:gd name="connsiteX7" fmla="*/ 6168044 w 6508866"/>
              <a:gd name="connsiteY7" fmla="*/ 1039091 h 1122218"/>
              <a:gd name="connsiteX8" fmla="*/ 6143106 w 6508866"/>
              <a:gd name="connsiteY8" fmla="*/ 1030778 h 1122218"/>
              <a:gd name="connsiteX9" fmla="*/ 6109855 w 6508866"/>
              <a:gd name="connsiteY9" fmla="*/ 1022466 h 1122218"/>
              <a:gd name="connsiteX10" fmla="*/ 6084916 w 6508866"/>
              <a:gd name="connsiteY10" fmla="*/ 1014153 h 1122218"/>
              <a:gd name="connsiteX11" fmla="*/ 6051666 w 6508866"/>
              <a:gd name="connsiteY11" fmla="*/ 1005840 h 1122218"/>
              <a:gd name="connsiteX12" fmla="*/ 5976851 w 6508866"/>
              <a:gd name="connsiteY12" fmla="*/ 980902 h 1122218"/>
              <a:gd name="connsiteX13" fmla="*/ 5951913 w 6508866"/>
              <a:gd name="connsiteY13" fmla="*/ 972589 h 1122218"/>
              <a:gd name="connsiteX14" fmla="*/ 5926975 w 6508866"/>
              <a:gd name="connsiteY14" fmla="*/ 955964 h 1122218"/>
              <a:gd name="connsiteX15" fmla="*/ 5852160 w 6508866"/>
              <a:gd name="connsiteY15" fmla="*/ 939338 h 1122218"/>
              <a:gd name="connsiteX16" fmla="*/ 5827222 w 6508866"/>
              <a:gd name="connsiteY16" fmla="*/ 931026 h 1122218"/>
              <a:gd name="connsiteX17" fmla="*/ 5735782 w 6508866"/>
              <a:gd name="connsiteY17" fmla="*/ 922713 h 1122218"/>
              <a:gd name="connsiteX18" fmla="*/ 5652655 w 6508866"/>
              <a:gd name="connsiteY18" fmla="*/ 906088 h 1122218"/>
              <a:gd name="connsiteX19" fmla="*/ 5569527 w 6508866"/>
              <a:gd name="connsiteY19" fmla="*/ 897775 h 1122218"/>
              <a:gd name="connsiteX20" fmla="*/ 5544589 w 6508866"/>
              <a:gd name="connsiteY20" fmla="*/ 889462 h 1122218"/>
              <a:gd name="connsiteX21" fmla="*/ 5461462 w 6508866"/>
              <a:gd name="connsiteY21" fmla="*/ 872837 h 1122218"/>
              <a:gd name="connsiteX22" fmla="*/ 5436524 w 6508866"/>
              <a:gd name="connsiteY22" fmla="*/ 864524 h 1122218"/>
              <a:gd name="connsiteX23" fmla="*/ 5403273 w 6508866"/>
              <a:gd name="connsiteY23" fmla="*/ 856211 h 1122218"/>
              <a:gd name="connsiteX24" fmla="*/ 5378335 w 6508866"/>
              <a:gd name="connsiteY24" fmla="*/ 847898 h 1122218"/>
              <a:gd name="connsiteX25" fmla="*/ 5270269 w 6508866"/>
              <a:gd name="connsiteY25" fmla="*/ 831273 h 1122218"/>
              <a:gd name="connsiteX26" fmla="*/ 5170516 w 6508866"/>
              <a:gd name="connsiteY26" fmla="*/ 798022 h 1122218"/>
              <a:gd name="connsiteX27" fmla="*/ 5120640 w 6508866"/>
              <a:gd name="connsiteY27" fmla="*/ 781397 h 1122218"/>
              <a:gd name="connsiteX28" fmla="*/ 5079076 w 6508866"/>
              <a:gd name="connsiteY28" fmla="*/ 773084 h 1122218"/>
              <a:gd name="connsiteX29" fmla="*/ 5054138 w 6508866"/>
              <a:gd name="connsiteY29" fmla="*/ 764771 h 1122218"/>
              <a:gd name="connsiteX30" fmla="*/ 4995949 w 6508866"/>
              <a:gd name="connsiteY30" fmla="*/ 756458 h 1122218"/>
              <a:gd name="connsiteX31" fmla="*/ 4954386 w 6508866"/>
              <a:gd name="connsiteY31" fmla="*/ 748146 h 1122218"/>
              <a:gd name="connsiteX32" fmla="*/ 4871258 w 6508866"/>
              <a:gd name="connsiteY32" fmla="*/ 739833 h 1122218"/>
              <a:gd name="connsiteX33" fmla="*/ 4804756 w 6508866"/>
              <a:gd name="connsiteY33" fmla="*/ 731520 h 1122218"/>
              <a:gd name="connsiteX34" fmla="*/ 4729942 w 6508866"/>
              <a:gd name="connsiteY34" fmla="*/ 714895 h 1122218"/>
              <a:gd name="connsiteX35" fmla="*/ 4696691 w 6508866"/>
              <a:gd name="connsiteY35" fmla="*/ 706582 h 1122218"/>
              <a:gd name="connsiteX36" fmla="*/ 4655127 w 6508866"/>
              <a:gd name="connsiteY36" fmla="*/ 698269 h 1122218"/>
              <a:gd name="connsiteX37" fmla="*/ 4630189 w 6508866"/>
              <a:gd name="connsiteY37" fmla="*/ 689957 h 1122218"/>
              <a:gd name="connsiteX38" fmla="*/ 4572000 w 6508866"/>
              <a:gd name="connsiteY38" fmla="*/ 681644 h 1122218"/>
              <a:gd name="connsiteX39" fmla="*/ 4522124 w 6508866"/>
              <a:gd name="connsiteY39" fmla="*/ 665018 h 1122218"/>
              <a:gd name="connsiteX40" fmla="*/ 4497186 w 6508866"/>
              <a:gd name="connsiteY40" fmla="*/ 648393 h 1122218"/>
              <a:gd name="connsiteX41" fmla="*/ 4463935 w 6508866"/>
              <a:gd name="connsiteY41" fmla="*/ 640080 h 1122218"/>
              <a:gd name="connsiteX42" fmla="*/ 4347556 w 6508866"/>
              <a:gd name="connsiteY42" fmla="*/ 623455 h 1122218"/>
              <a:gd name="connsiteX43" fmla="*/ 4297680 w 6508866"/>
              <a:gd name="connsiteY43" fmla="*/ 598517 h 1122218"/>
              <a:gd name="connsiteX44" fmla="*/ 4281055 w 6508866"/>
              <a:gd name="connsiteY44" fmla="*/ 581891 h 1122218"/>
              <a:gd name="connsiteX45" fmla="*/ 4189615 w 6508866"/>
              <a:gd name="connsiteY45" fmla="*/ 565266 h 1122218"/>
              <a:gd name="connsiteX46" fmla="*/ 4106487 w 6508866"/>
              <a:gd name="connsiteY46" fmla="*/ 556953 h 1122218"/>
              <a:gd name="connsiteX47" fmla="*/ 4039986 w 6508866"/>
              <a:gd name="connsiteY47" fmla="*/ 540328 h 1122218"/>
              <a:gd name="connsiteX48" fmla="*/ 4015047 w 6508866"/>
              <a:gd name="connsiteY48" fmla="*/ 532015 h 1122218"/>
              <a:gd name="connsiteX49" fmla="*/ 3973484 w 6508866"/>
              <a:gd name="connsiteY49" fmla="*/ 523702 h 1122218"/>
              <a:gd name="connsiteX50" fmla="*/ 3940233 w 6508866"/>
              <a:gd name="connsiteY50" fmla="*/ 515389 h 1122218"/>
              <a:gd name="connsiteX51" fmla="*/ 3757353 w 6508866"/>
              <a:gd name="connsiteY51" fmla="*/ 498764 h 1122218"/>
              <a:gd name="connsiteX52" fmla="*/ 3732415 w 6508866"/>
              <a:gd name="connsiteY52" fmla="*/ 490451 h 1122218"/>
              <a:gd name="connsiteX53" fmla="*/ 3699164 w 6508866"/>
              <a:gd name="connsiteY53" fmla="*/ 482138 h 1122218"/>
              <a:gd name="connsiteX54" fmla="*/ 3682538 w 6508866"/>
              <a:gd name="connsiteY54" fmla="*/ 465513 h 1122218"/>
              <a:gd name="connsiteX55" fmla="*/ 3632662 w 6508866"/>
              <a:gd name="connsiteY55" fmla="*/ 448888 h 1122218"/>
              <a:gd name="connsiteX56" fmla="*/ 3607724 w 6508866"/>
              <a:gd name="connsiteY56" fmla="*/ 440575 h 1122218"/>
              <a:gd name="connsiteX57" fmla="*/ 3582786 w 6508866"/>
              <a:gd name="connsiteY57" fmla="*/ 432262 h 1122218"/>
              <a:gd name="connsiteX58" fmla="*/ 3541222 w 6508866"/>
              <a:gd name="connsiteY58" fmla="*/ 423949 h 1122218"/>
              <a:gd name="connsiteX59" fmla="*/ 3516284 w 6508866"/>
              <a:gd name="connsiteY59" fmla="*/ 415637 h 1122218"/>
              <a:gd name="connsiteX60" fmla="*/ 3424844 w 6508866"/>
              <a:gd name="connsiteY60" fmla="*/ 399011 h 1122218"/>
              <a:gd name="connsiteX61" fmla="*/ 3366655 w 6508866"/>
              <a:gd name="connsiteY61" fmla="*/ 390698 h 1122218"/>
              <a:gd name="connsiteX62" fmla="*/ 3117273 w 6508866"/>
              <a:gd name="connsiteY62" fmla="*/ 382386 h 1122218"/>
              <a:gd name="connsiteX63" fmla="*/ 2901142 w 6508866"/>
              <a:gd name="connsiteY63" fmla="*/ 357448 h 1122218"/>
              <a:gd name="connsiteX64" fmla="*/ 2651760 w 6508866"/>
              <a:gd name="connsiteY64" fmla="*/ 340822 h 1122218"/>
              <a:gd name="connsiteX65" fmla="*/ 2527069 w 6508866"/>
              <a:gd name="connsiteY65" fmla="*/ 324197 h 1122218"/>
              <a:gd name="connsiteX66" fmla="*/ 2502131 w 6508866"/>
              <a:gd name="connsiteY66" fmla="*/ 315884 h 1122218"/>
              <a:gd name="connsiteX67" fmla="*/ 2385753 w 6508866"/>
              <a:gd name="connsiteY67" fmla="*/ 299258 h 1122218"/>
              <a:gd name="connsiteX68" fmla="*/ 2360815 w 6508866"/>
              <a:gd name="connsiteY68" fmla="*/ 290946 h 1122218"/>
              <a:gd name="connsiteX69" fmla="*/ 2261062 w 6508866"/>
              <a:gd name="connsiteY69" fmla="*/ 274320 h 1122218"/>
              <a:gd name="connsiteX70" fmla="*/ 2152996 w 6508866"/>
              <a:gd name="connsiteY70" fmla="*/ 257695 h 1122218"/>
              <a:gd name="connsiteX71" fmla="*/ 2094807 w 6508866"/>
              <a:gd name="connsiteY71" fmla="*/ 249382 h 1122218"/>
              <a:gd name="connsiteX72" fmla="*/ 2053244 w 6508866"/>
              <a:gd name="connsiteY72" fmla="*/ 241069 h 1122218"/>
              <a:gd name="connsiteX73" fmla="*/ 1945178 w 6508866"/>
              <a:gd name="connsiteY73" fmla="*/ 232757 h 1122218"/>
              <a:gd name="connsiteX74" fmla="*/ 1911927 w 6508866"/>
              <a:gd name="connsiteY74" fmla="*/ 224444 h 1122218"/>
              <a:gd name="connsiteX75" fmla="*/ 1845426 w 6508866"/>
              <a:gd name="connsiteY75" fmla="*/ 216131 h 1122218"/>
              <a:gd name="connsiteX76" fmla="*/ 1795549 w 6508866"/>
              <a:gd name="connsiteY76" fmla="*/ 199506 h 1122218"/>
              <a:gd name="connsiteX77" fmla="*/ 1720735 w 6508866"/>
              <a:gd name="connsiteY77" fmla="*/ 182880 h 1122218"/>
              <a:gd name="connsiteX78" fmla="*/ 1645920 w 6508866"/>
              <a:gd name="connsiteY78" fmla="*/ 157942 h 1122218"/>
              <a:gd name="connsiteX79" fmla="*/ 1620982 w 6508866"/>
              <a:gd name="connsiteY79" fmla="*/ 149629 h 1122218"/>
              <a:gd name="connsiteX80" fmla="*/ 1521229 w 6508866"/>
              <a:gd name="connsiteY80" fmla="*/ 133004 h 1122218"/>
              <a:gd name="connsiteX81" fmla="*/ 1487978 w 6508866"/>
              <a:gd name="connsiteY81" fmla="*/ 124691 h 1122218"/>
              <a:gd name="connsiteX82" fmla="*/ 1421476 w 6508866"/>
              <a:gd name="connsiteY82" fmla="*/ 116378 h 1122218"/>
              <a:gd name="connsiteX83" fmla="*/ 1388226 w 6508866"/>
              <a:gd name="connsiteY83" fmla="*/ 108066 h 1122218"/>
              <a:gd name="connsiteX84" fmla="*/ 1313411 w 6508866"/>
              <a:gd name="connsiteY84" fmla="*/ 99753 h 1122218"/>
              <a:gd name="connsiteX85" fmla="*/ 1246909 w 6508866"/>
              <a:gd name="connsiteY85" fmla="*/ 83128 h 1122218"/>
              <a:gd name="connsiteX86" fmla="*/ 1172095 w 6508866"/>
              <a:gd name="connsiteY86" fmla="*/ 74815 h 1122218"/>
              <a:gd name="connsiteX87" fmla="*/ 1130531 w 6508866"/>
              <a:gd name="connsiteY87" fmla="*/ 66502 h 1122218"/>
              <a:gd name="connsiteX88" fmla="*/ 856211 w 6508866"/>
              <a:gd name="connsiteY88" fmla="*/ 58189 h 1122218"/>
              <a:gd name="connsiteX89" fmla="*/ 648393 w 6508866"/>
              <a:gd name="connsiteY89" fmla="*/ 41564 h 1122218"/>
              <a:gd name="connsiteX90" fmla="*/ 274320 w 6508866"/>
              <a:gd name="connsiteY90" fmla="*/ 33251 h 1122218"/>
              <a:gd name="connsiteX91" fmla="*/ 149629 w 6508866"/>
              <a:gd name="connsiteY91" fmla="*/ 24938 h 1122218"/>
              <a:gd name="connsiteX92" fmla="*/ 116378 w 6508866"/>
              <a:gd name="connsiteY92" fmla="*/ 16626 h 1122218"/>
              <a:gd name="connsiteX93" fmla="*/ 66502 w 6508866"/>
              <a:gd name="connsiteY93" fmla="*/ 0 h 1122218"/>
              <a:gd name="connsiteX94" fmla="*/ 0 w 6508866"/>
              <a:gd name="connsiteY94" fmla="*/ 0 h 11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6508866" h="1122218">
                <a:moveTo>
                  <a:pt x="6508866" y="1122218"/>
                </a:moveTo>
                <a:cubicBezTo>
                  <a:pt x="6478968" y="1117235"/>
                  <a:pt x="6460099" y="1116757"/>
                  <a:pt x="6434051" y="1105593"/>
                </a:cubicBezTo>
                <a:cubicBezTo>
                  <a:pt x="6422661" y="1100712"/>
                  <a:pt x="6412556" y="1092887"/>
                  <a:pt x="6400800" y="1088968"/>
                </a:cubicBezTo>
                <a:cubicBezTo>
                  <a:pt x="6387396" y="1084500"/>
                  <a:pt x="6372943" y="1084082"/>
                  <a:pt x="6359236" y="1080655"/>
                </a:cubicBezTo>
                <a:cubicBezTo>
                  <a:pt x="6350735" y="1078530"/>
                  <a:pt x="6342723" y="1074749"/>
                  <a:pt x="6334298" y="1072342"/>
                </a:cubicBezTo>
                <a:cubicBezTo>
                  <a:pt x="6323313" y="1069203"/>
                  <a:pt x="6312032" y="1067168"/>
                  <a:pt x="6301047" y="1064029"/>
                </a:cubicBezTo>
                <a:cubicBezTo>
                  <a:pt x="6292622" y="1061622"/>
                  <a:pt x="6284730" y="1057284"/>
                  <a:pt x="6276109" y="1055717"/>
                </a:cubicBezTo>
                <a:cubicBezTo>
                  <a:pt x="6202091" y="1042260"/>
                  <a:pt x="6227400" y="1053931"/>
                  <a:pt x="6168044" y="1039091"/>
                </a:cubicBezTo>
                <a:cubicBezTo>
                  <a:pt x="6159543" y="1036966"/>
                  <a:pt x="6151531" y="1033185"/>
                  <a:pt x="6143106" y="1030778"/>
                </a:cubicBezTo>
                <a:cubicBezTo>
                  <a:pt x="6132121" y="1027639"/>
                  <a:pt x="6120840" y="1025604"/>
                  <a:pt x="6109855" y="1022466"/>
                </a:cubicBezTo>
                <a:cubicBezTo>
                  <a:pt x="6101429" y="1020059"/>
                  <a:pt x="6093341" y="1016560"/>
                  <a:pt x="6084916" y="1014153"/>
                </a:cubicBezTo>
                <a:cubicBezTo>
                  <a:pt x="6073931" y="1011014"/>
                  <a:pt x="6062609" y="1009123"/>
                  <a:pt x="6051666" y="1005840"/>
                </a:cubicBezTo>
                <a:cubicBezTo>
                  <a:pt x="6051619" y="1005826"/>
                  <a:pt x="5989343" y="985066"/>
                  <a:pt x="5976851" y="980902"/>
                </a:cubicBezTo>
                <a:cubicBezTo>
                  <a:pt x="5968538" y="978131"/>
                  <a:pt x="5959204" y="977449"/>
                  <a:pt x="5951913" y="972589"/>
                </a:cubicBezTo>
                <a:cubicBezTo>
                  <a:pt x="5943600" y="967047"/>
                  <a:pt x="5936158" y="959899"/>
                  <a:pt x="5926975" y="955964"/>
                </a:cubicBezTo>
                <a:cubicBezTo>
                  <a:pt x="5915027" y="950844"/>
                  <a:pt x="5861629" y="941705"/>
                  <a:pt x="5852160" y="939338"/>
                </a:cubicBezTo>
                <a:cubicBezTo>
                  <a:pt x="5843659" y="937213"/>
                  <a:pt x="5835896" y="932265"/>
                  <a:pt x="5827222" y="931026"/>
                </a:cubicBezTo>
                <a:cubicBezTo>
                  <a:pt x="5796924" y="926698"/>
                  <a:pt x="5766262" y="925484"/>
                  <a:pt x="5735782" y="922713"/>
                </a:cubicBezTo>
                <a:cubicBezTo>
                  <a:pt x="5699991" y="913765"/>
                  <a:pt x="5693425" y="911184"/>
                  <a:pt x="5652655" y="906088"/>
                </a:cubicBezTo>
                <a:cubicBezTo>
                  <a:pt x="5625022" y="902634"/>
                  <a:pt x="5597236" y="900546"/>
                  <a:pt x="5569527" y="897775"/>
                </a:cubicBezTo>
                <a:cubicBezTo>
                  <a:pt x="5561214" y="895004"/>
                  <a:pt x="5553143" y="891363"/>
                  <a:pt x="5544589" y="889462"/>
                </a:cubicBezTo>
                <a:cubicBezTo>
                  <a:pt x="5471116" y="873134"/>
                  <a:pt x="5519421" y="889396"/>
                  <a:pt x="5461462" y="872837"/>
                </a:cubicBezTo>
                <a:cubicBezTo>
                  <a:pt x="5453037" y="870430"/>
                  <a:pt x="5444949" y="866931"/>
                  <a:pt x="5436524" y="864524"/>
                </a:cubicBezTo>
                <a:cubicBezTo>
                  <a:pt x="5425539" y="861385"/>
                  <a:pt x="5414258" y="859350"/>
                  <a:pt x="5403273" y="856211"/>
                </a:cubicBezTo>
                <a:cubicBezTo>
                  <a:pt x="5394848" y="853804"/>
                  <a:pt x="5386889" y="849799"/>
                  <a:pt x="5378335" y="847898"/>
                </a:cubicBezTo>
                <a:cubicBezTo>
                  <a:pt x="5357590" y="843288"/>
                  <a:pt x="5288813" y="833922"/>
                  <a:pt x="5270269" y="831273"/>
                </a:cubicBezTo>
                <a:lnTo>
                  <a:pt x="5170516" y="798022"/>
                </a:lnTo>
                <a:lnTo>
                  <a:pt x="5120640" y="781397"/>
                </a:lnTo>
                <a:cubicBezTo>
                  <a:pt x="5106785" y="778626"/>
                  <a:pt x="5092783" y="776511"/>
                  <a:pt x="5079076" y="773084"/>
                </a:cubicBezTo>
                <a:cubicBezTo>
                  <a:pt x="5070575" y="770959"/>
                  <a:pt x="5062730" y="766489"/>
                  <a:pt x="5054138" y="764771"/>
                </a:cubicBezTo>
                <a:cubicBezTo>
                  <a:pt x="5034925" y="760928"/>
                  <a:pt x="5015276" y="759679"/>
                  <a:pt x="4995949" y="756458"/>
                </a:cubicBezTo>
                <a:cubicBezTo>
                  <a:pt x="4982013" y="754135"/>
                  <a:pt x="4968391" y="750013"/>
                  <a:pt x="4954386" y="748146"/>
                </a:cubicBezTo>
                <a:cubicBezTo>
                  <a:pt x="4926783" y="744466"/>
                  <a:pt x="4898935" y="742908"/>
                  <a:pt x="4871258" y="739833"/>
                </a:cubicBezTo>
                <a:cubicBezTo>
                  <a:pt x="4849055" y="737366"/>
                  <a:pt x="4826923" y="734291"/>
                  <a:pt x="4804756" y="731520"/>
                </a:cubicBezTo>
                <a:cubicBezTo>
                  <a:pt x="4756220" y="715343"/>
                  <a:pt x="4803095" y="729526"/>
                  <a:pt x="4729942" y="714895"/>
                </a:cubicBezTo>
                <a:cubicBezTo>
                  <a:pt x="4718739" y="712654"/>
                  <a:pt x="4707844" y="709060"/>
                  <a:pt x="4696691" y="706582"/>
                </a:cubicBezTo>
                <a:cubicBezTo>
                  <a:pt x="4682898" y="703517"/>
                  <a:pt x="4668834" y="701696"/>
                  <a:pt x="4655127" y="698269"/>
                </a:cubicBezTo>
                <a:cubicBezTo>
                  <a:pt x="4646626" y="696144"/>
                  <a:pt x="4638781" y="691675"/>
                  <a:pt x="4630189" y="689957"/>
                </a:cubicBezTo>
                <a:cubicBezTo>
                  <a:pt x="4610976" y="686115"/>
                  <a:pt x="4591396" y="684415"/>
                  <a:pt x="4572000" y="681644"/>
                </a:cubicBezTo>
                <a:cubicBezTo>
                  <a:pt x="4555375" y="676102"/>
                  <a:pt x="4536706" y="674739"/>
                  <a:pt x="4522124" y="665018"/>
                </a:cubicBezTo>
                <a:cubicBezTo>
                  <a:pt x="4513811" y="659476"/>
                  <a:pt x="4506369" y="652328"/>
                  <a:pt x="4497186" y="648393"/>
                </a:cubicBezTo>
                <a:cubicBezTo>
                  <a:pt x="4486685" y="643893"/>
                  <a:pt x="4475227" y="641817"/>
                  <a:pt x="4463935" y="640080"/>
                </a:cubicBezTo>
                <a:cubicBezTo>
                  <a:pt x="4396685" y="629734"/>
                  <a:pt x="4401557" y="636956"/>
                  <a:pt x="4347556" y="623455"/>
                </a:cubicBezTo>
                <a:cubicBezTo>
                  <a:pt x="4325209" y="617868"/>
                  <a:pt x="4316148" y="613292"/>
                  <a:pt x="4297680" y="598517"/>
                </a:cubicBezTo>
                <a:cubicBezTo>
                  <a:pt x="4291560" y="593621"/>
                  <a:pt x="4287775" y="585923"/>
                  <a:pt x="4281055" y="581891"/>
                </a:cubicBezTo>
                <a:cubicBezTo>
                  <a:pt x="4260924" y="569812"/>
                  <a:pt x="4198524" y="566256"/>
                  <a:pt x="4189615" y="565266"/>
                </a:cubicBezTo>
                <a:cubicBezTo>
                  <a:pt x="4161938" y="562191"/>
                  <a:pt x="4134196" y="559724"/>
                  <a:pt x="4106487" y="556953"/>
                </a:cubicBezTo>
                <a:cubicBezTo>
                  <a:pt x="4084320" y="551411"/>
                  <a:pt x="4061663" y="547554"/>
                  <a:pt x="4039986" y="540328"/>
                </a:cubicBezTo>
                <a:cubicBezTo>
                  <a:pt x="4031673" y="537557"/>
                  <a:pt x="4023548" y="534140"/>
                  <a:pt x="4015047" y="532015"/>
                </a:cubicBezTo>
                <a:cubicBezTo>
                  <a:pt x="4001340" y="528588"/>
                  <a:pt x="3987276" y="526767"/>
                  <a:pt x="3973484" y="523702"/>
                </a:cubicBezTo>
                <a:cubicBezTo>
                  <a:pt x="3962331" y="521224"/>
                  <a:pt x="3951474" y="517433"/>
                  <a:pt x="3940233" y="515389"/>
                </a:cubicBezTo>
                <a:cubicBezTo>
                  <a:pt x="3874456" y="503430"/>
                  <a:pt x="3830055" y="503611"/>
                  <a:pt x="3757353" y="498764"/>
                </a:cubicBezTo>
                <a:cubicBezTo>
                  <a:pt x="3749040" y="495993"/>
                  <a:pt x="3740840" y="492858"/>
                  <a:pt x="3732415" y="490451"/>
                </a:cubicBezTo>
                <a:cubicBezTo>
                  <a:pt x="3721430" y="487312"/>
                  <a:pt x="3709383" y="487247"/>
                  <a:pt x="3699164" y="482138"/>
                </a:cubicBezTo>
                <a:cubicBezTo>
                  <a:pt x="3692154" y="478633"/>
                  <a:pt x="3689548" y="469018"/>
                  <a:pt x="3682538" y="465513"/>
                </a:cubicBezTo>
                <a:cubicBezTo>
                  <a:pt x="3666863" y="457676"/>
                  <a:pt x="3649287" y="454430"/>
                  <a:pt x="3632662" y="448888"/>
                </a:cubicBezTo>
                <a:lnTo>
                  <a:pt x="3607724" y="440575"/>
                </a:lnTo>
                <a:cubicBezTo>
                  <a:pt x="3599411" y="437804"/>
                  <a:pt x="3591378" y="433980"/>
                  <a:pt x="3582786" y="432262"/>
                </a:cubicBezTo>
                <a:cubicBezTo>
                  <a:pt x="3568931" y="429491"/>
                  <a:pt x="3554929" y="427376"/>
                  <a:pt x="3541222" y="423949"/>
                </a:cubicBezTo>
                <a:cubicBezTo>
                  <a:pt x="3532721" y="421824"/>
                  <a:pt x="3524785" y="417762"/>
                  <a:pt x="3516284" y="415637"/>
                </a:cubicBezTo>
                <a:cubicBezTo>
                  <a:pt x="3495531" y="410449"/>
                  <a:pt x="3444116" y="401976"/>
                  <a:pt x="3424844" y="399011"/>
                </a:cubicBezTo>
                <a:cubicBezTo>
                  <a:pt x="3405479" y="396032"/>
                  <a:pt x="3386220" y="391756"/>
                  <a:pt x="3366655" y="390698"/>
                </a:cubicBezTo>
                <a:cubicBezTo>
                  <a:pt x="3283603" y="386209"/>
                  <a:pt x="3200400" y="385157"/>
                  <a:pt x="3117273" y="382386"/>
                </a:cubicBezTo>
                <a:cubicBezTo>
                  <a:pt x="3034995" y="354959"/>
                  <a:pt x="3076621" y="366684"/>
                  <a:pt x="2901142" y="357448"/>
                </a:cubicBezTo>
                <a:cubicBezTo>
                  <a:pt x="2712637" y="347526"/>
                  <a:pt x="2795704" y="353908"/>
                  <a:pt x="2651760" y="340822"/>
                </a:cubicBezTo>
                <a:cubicBezTo>
                  <a:pt x="2525366" y="315543"/>
                  <a:pt x="2737628" y="356590"/>
                  <a:pt x="2527069" y="324197"/>
                </a:cubicBezTo>
                <a:cubicBezTo>
                  <a:pt x="2518409" y="322865"/>
                  <a:pt x="2510760" y="317407"/>
                  <a:pt x="2502131" y="315884"/>
                </a:cubicBezTo>
                <a:cubicBezTo>
                  <a:pt x="2463541" y="309074"/>
                  <a:pt x="2385753" y="299258"/>
                  <a:pt x="2385753" y="299258"/>
                </a:cubicBezTo>
                <a:cubicBezTo>
                  <a:pt x="2377440" y="296487"/>
                  <a:pt x="2369407" y="292664"/>
                  <a:pt x="2360815" y="290946"/>
                </a:cubicBezTo>
                <a:cubicBezTo>
                  <a:pt x="2327760" y="284335"/>
                  <a:pt x="2293042" y="284979"/>
                  <a:pt x="2261062" y="274320"/>
                </a:cubicBezTo>
                <a:cubicBezTo>
                  <a:pt x="2207340" y="256414"/>
                  <a:pt x="2252359" y="269385"/>
                  <a:pt x="2152996" y="257695"/>
                </a:cubicBezTo>
                <a:cubicBezTo>
                  <a:pt x="2133537" y="255406"/>
                  <a:pt x="2114134" y="252603"/>
                  <a:pt x="2094807" y="249382"/>
                </a:cubicBezTo>
                <a:cubicBezTo>
                  <a:pt x="2080871" y="247059"/>
                  <a:pt x="2067286" y="242629"/>
                  <a:pt x="2053244" y="241069"/>
                </a:cubicBezTo>
                <a:cubicBezTo>
                  <a:pt x="2017337" y="237079"/>
                  <a:pt x="1981200" y="235528"/>
                  <a:pt x="1945178" y="232757"/>
                </a:cubicBezTo>
                <a:cubicBezTo>
                  <a:pt x="1934094" y="229986"/>
                  <a:pt x="1923196" y="226322"/>
                  <a:pt x="1911927" y="224444"/>
                </a:cubicBezTo>
                <a:cubicBezTo>
                  <a:pt x="1889891" y="220771"/>
                  <a:pt x="1867270" y="220812"/>
                  <a:pt x="1845426" y="216131"/>
                </a:cubicBezTo>
                <a:cubicBezTo>
                  <a:pt x="1828290" y="212459"/>
                  <a:pt x="1812734" y="202943"/>
                  <a:pt x="1795549" y="199506"/>
                </a:cubicBezTo>
                <a:cubicBezTo>
                  <a:pt x="1771816" y="194759"/>
                  <a:pt x="1744216" y="189924"/>
                  <a:pt x="1720735" y="182880"/>
                </a:cubicBezTo>
                <a:cubicBezTo>
                  <a:pt x="1720688" y="182866"/>
                  <a:pt x="1658412" y="162106"/>
                  <a:pt x="1645920" y="157942"/>
                </a:cubicBezTo>
                <a:cubicBezTo>
                  <a:pt x="1637607" y="155171"/>
                  <a:pt x="1629625" y="151069"/>
                  <a:pt x="1620982" y="149629"/>
                </a:cubicBezTo>
                <a:cubicBezTo>
                  <a:pt x="1587731" y="144087"/>
                  <a:pt x="1553932" y="141180"/>
                  <a:pt x="1521229" y="133004"/>
                </a:cubicBezTo>
                <a:cubicBezTo>
                  <a:pt x="1510145" y="130233"/>
                  <a:pt x="1499247" y="126569"/>
                  <a:pt x="1487978" y="124691"/>
                </a:cubicBezTo>
                <a:cubicBezTo>
                  <a:pt x="1465942" y="121018"/>
                  <a:pt x="1443512" y="120051"/>
                  <a:pt x="1421476" y="116378"/>
                </a:cubicBezTo>
                <a:cubicBezTo>
                  <a:pt x="1410207" y="114500"/>
                  <a:pt x="1399518" y="109803"/>
                  <a:pt x="1388226" y="108066"/>
                </a:cubicBezTo>
                <a:cubicBezTo>
                  <a:pt x="1363426" y="104251"/>
                  <a:pt x="1338349" y="102524"/>
                  <a:pt x="1313411" y="99753"/>
                </a:cubicBezTo>
                <a:cubicBezTo>
                  <a:pt x="1284397" y="90081"/>
                  <a:pt x="1282024" y="88144"/>
                  <a:pt x="1246909" y="83128"/>
                </a:cubicBezTo>
                <a:cubicBezTo>
                  <a:pt x="1222070" y="79580"/>
                  <a:pt x="1196934" y="78364"/>
                  <a:pt x="1172095" y="74815"/>
                </a:cubicBezTo>
                <a:cubicBezTo>
                  <a:pt x="1158108" y="72817"/>
                  <a:pt x="1144641" y="67245"/>
                  <a:pt x="1130531" y="66502"/>
                </a:cubicBezTo>
                <a:cubicBezTo>
                  <a:pt x="1039175" y="61694"/>
                  <a:pt x="947651" y="60960"/>
                  <a:pt x="856211" y="58189"/>
                </a:cubicBezTo>
                <a:cubicBezTo>
                  <a:pt x="763156" y="42681"/>
                  <a:pt x="795567" y="46163"/>
                  <a:pt x="648393" y="41564"/>
                </a:cubicBezTo>
                <a:lnTo>
                  <a:pt x="274320" y="33251"/>
                </a:lnTo>
                <a:cubicBezTo>
                  <a:pt x="232756" y="30480"/>
                  <a:pt x="191056" y="29299"/>
                  <a:pt x="149629" y="24938"/>
                </a:cubicBezTo>
                <a:cubicBezTo>
                  <a:pt x="138267" y="23742"/>
                  <a:pt x="127321" y="19909"/>
                  <a:pt x="116378" y="16626"/>
                </a:cubicBezTo>
                <a:cubicBezTo>
                  <a:pt x="99592" y="11590"/>
                  <a:pt x="84027" y="0"/>
                  <a:pt x="66502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2051720" y="2028305"/>
            <a:ext cx="192959" cy="464591"/>
          </a:xfrm>
          <a:custGeom>
            <a:avLst/>
            <a:gdLst>
              <a:gd name="connsiteX0" fmla="*/ 0 w 149872"/>
              <a:gd name="connsiteY0" fmla="*/ 0 h 565266"/>
              <a:gd name="connsiteX1" fmla="*/ 16626 w 149872"/>
              <a:gd name="connsiteY1" fmla="*/ 41564 h 565266"/>
              <a:gd name="connsiteX2" fmla="*/ 33251 w 149872"/>
              <a:gd name="connsiteY2" fmla="*/ 66502 h 565266"/>
              <a:gd name="connsiteX3" fmla="*/ 49877 w 149872"/>
              <a:gd name="connsiteY3" fmla="*/ 116379 h 565266"/>
              <a:gd name="connsiteX4" fmla="*/ 91440 w 149872"/>
              <a:gd name="connsiteY4" fmla="*/ 241070 h 565266"/>
              <a:gd name="connsiteX5" fmla="*/ 116378 w 149872"/>
              <a:gd name="connsiteY5" fmla="*/ 290946 h 565266"/>
              <a:gd name="connsiteX6" fmla="*/ 133004 w 149872"/>
              <a:gd name="connsiteY6" fmla="*/ 340822 h 565266"/>
              <a:gd name="connsiteX7" fmla="*/ 141317 w 149872"/>
              <a:gd name="connsiteY7" fmla="*/ 365760 h 565266"/>
              <a:gd name="connsiteX8" fmla="*/ 141317 w 149872"/>
              <a:gd name="connsiteY8" fmla="*/ 473826 h 565266"/>
              <a:gd name="connsiteX9" fmla="*/ 124691 w 149872"/>
              <a:gd name="connsiteY9" fmla="*/ 523702 h 565266"/>
              <a:gd name="connsiteX10" fmla="*/ 91440 w 149872"/>
              <a:gd name="connsiteY10" fmla="*/ 565266 h 56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872" h="565266">
                <a:moveTo>
                  <a:pt x="0" y="0"/>
                </a:moveTo>
                <a:cubicBezTo>
                  <a:pt x="5542" y="13855"/>
                  <a:pt x="9953" y="28217"/>
                  <a:pt x="16626" y="41564"/>
                </a:cubicBezTo>
                <a:cubicBezTo>
                  <a:pt x="21094" y="50500"/>
                  <a:pt x="29193" y="57373"/>
                  <a:pt x="33251" y="66502"/>
                </a:cubicBezTo>
                <a:cubicBezTo>
                  <a:pt x="40369" y="82517"/>
                  <a:pt x="44335" y="99753"/>
                  <a:pt x="49877" y="116379"/>
                </a:cubicBezTo>
                <a:lnTo>
                  <a:pt x="91440" y="241070"/>
                </a:lnTo>
                <a:cubicBezTo>
                  <a:pt x="121748" y="331997"/>
                  <a:pt x="73417" y="194285"/>
                  <a:pt x="116378" y="290946"/>
                </a:cubicBezTo>
                <a:cubicBezTo>
                  <a:pt x="123496" y="306960"/>
                  <a:pt x="127462" y="324197"/>
                  <a:pt x="133004" y="340822"/>
                </a:cubicBezTo>
                <a:lnTo>
                  <a:pt x="141317" y="365760"/>
                </a:lnTo>
                <a:cubicBezTo>
                  <a:pt x="150475" y="420714"/>
                  <a:pt x="154773" y="415516"/>
                  <a:pt x="141317" y="473826"/>
                </a:cubicBezTo>
                <a:cubicBezTo>
                  <a:pt x="137376" y="490902"/>
                  <a:pt x="137083" y="511310"/>
                  <a:pt x="124691" y="523702"/>
                </a:cubicBezTo>
                <a:cubicBezTo>
                  <a:pt x="89481" y="558912"/>
                  <a:pt x="91440" y="541278"/>
                  <a:pt x="91440" y="565266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2460567" y="2842953"/>
            <a:ext cx="3931920" cy="2701636"/>
          </a:xfrm>
          <a:custGeom>
            <a:avLst/>
            <a:gdLst>
              <a:gd name="connsiteX0" fmla="*/ 0 w 3931920"/>
              <a:gd name="connsiteY0" fmla="*/ 0 h 2701636"/>
              <a:gd name="connsiteX1" fmla="*/ 91440 w 3931920"/>
              <a:gd name="connsiteY1" fmla="*/ 24938 h 2701636"/>
              <a:gd name="connsiteX2" fmla="*/ 124691 w 3931920"/>
              <a:gd name="connsiteY2" fmla="*/ 41563 h 2701636"/>
              <a:gd name="connsiteX3" fmla="*/ 157942 w 3931920"/>
              <a:gd name="connsiteY3" fmla="*/ 49876 h 2701636"/>
              <a:gd name="connsiteX4" fmla="*/ 207818 w 3931920"/>
              <a:gd name="connsiteY4" fmla="*/ 66502 h 2701636"/>
              <a:gd name="connsiteX5" fmla="*/ 232757 w 3931920"/>
              <a:gd name="connsiteY5" fmla="*/ 74814 h 2701636"/>
              <a:gd name="connsiteX6" fmla="*/ 266008 w 3931920"/>
              <a:gd name="connsiteY6" fmla="*/ 83127 h 2701636"/>
              <a:gd name="connsiteX7" fmla="*/ 349135 w 3931920"/>
              <a:gd name="connsiteY7" fmla="*/ 116378 h 2701636"/>
              <a:gd name="connsiteX8" fmla="*/ 448888 w 3931920"/>
              <a:gd name="connsiteY8" fmla="*/ 141316 h 2701636"/>
              <a:gd name="connsiteX9" fmla="*/ 473826 w 3931920"/>
              <a:gd name="connsiteY9" fmla="*/ 149629 h 2701636"/>
              <a:gd name="connsiteX10" fmla="*/ 498764 w 3931920"/>
              <a:gd name="connsiteY10" fmla="*/ 157942 h 2701636"/>
              <a:gd name="connsiteX11" fmla="*/ 540328 w 3931920"/>
              <a:gd name="connsiteY11" fmla="*/ 191192 h 2701636"/>
              <a:gd name="connsiteX12" fmla="*/ 581891 w 3931920"/>
              <a:gd name="connsiteY12" fmla="*/ 232756 h 2701636"/>
              <a:gd name="connsiteX13" fmla="*/ 606829 w 3931920"/>
              <a:gd name="connsiteY13" fmla="*/ 249382 h 2701636"/>
              <a:gd name="connsiteX14" fmla="*/ 623455 w 3931920"/>
              <a:gd name="connsiteY14" fmla="*/ 266007 h 2701636"/>
              <a:gd name="connsiteX15" fmla="*/ 681644 w 3931920"/>
              <a:gd name="connsiteY15" fmla="*/ 290945 h 2701636"/>
              <a:gd name="connsiteX16" fmla="*/ 731520 w 3931920"/>
              <a:gd name="connsiteY16" fmla="*/ 315883 h 2701636"/>
              <a:gd name="connsiteX17" fmla="*/ 748146 w 3931920"/>
              <a:gd name="connsiteY17" fmla="*/ 332509 h 2701636"/>
              <a:gd name="connsiteX18" fmla="*/ 798022 w 3931920"/>
              <a:gd name="connsiteY18" fmla="*/ 349134 h 2701636"/>
              <a:gd name="connsiteX19" fmla="*/ 822960 w 3931920"/>
              <a:gd name="connsiteY19" fmla="*/ 357447 h 2701636"/>
              <a:gd name="connsiteX20" fmla="*/ 864524 w 3931920"/>
              <a:gd name="connsiteY20" fmla="*/ 382385 h 2701636"/>
              <a:gd name="connsiteX21" fmla="*/ 914400 w 3931920"/>
              <a:gd name="connsiteY21" fmla="*/ 415636 h 2701636"/>
              <a:gd name="connsiteX22" fmla="*/ 964277 w 3931920"/>
              <a:gd name="connsiteY22" fmla="*/ 448887 h 2701636"/>
              <a:gd name="connsiteX23" fmla="*/ 989215 w 3931920"/>
              <a:gd name="connsiteY23" fmla="*/ 465512 h 2701636"/>
              <a:gd name="connsiteX24" fmla="*/ 1005840 w 3931920"/>
              <a:gd name="connsiteY24" fmla="*/ 482138 h 2701636"/>
              <a:gd name="connsiteX25" fmla="*/ 1047404 w 3931920"/>
              <a:gd name="connsiteY25" fmla="*/ 498763 h 2701636"/>
              <a:gd name="connsiteX26" fmla="*/ 1072342 w 3931920"/>
              <a:gd name="connsiteY26" fmla="*/ 515389 h 2701636"/>
              <a:gd name="connsiteX27" fmla="*/ 1097280 w 3931920"/>
              <a:gd name="connsiteY27" fmla="*/ 523702 h 2701636"/>
              <a:gd name="connsiteX28" fmla="*/ 1163782 w 3931920"/>
              <a:gd name="connsiteY28" fmla="*/ 548640 h 2701636"/>
              <a:gd name="connsiteX29" fmla="*/ 1213658 w 3931920"/>
              <a:gd name="connsiteY29" fmla="*/ 581891 h 2701636"/>
              <a:gd name="connsiteX30" fmla="*/ 1246909 w 3931920"/>
              <a:gd name="connsiteY30" fmla="*/ 615142 h 2701636"/>
              <a:gd name="connsiteX31" fmla="*/ 1296786 w 3931920"/>
              <a:gd name="connsiteY31" fmla="*/ 648392 h 2701636"/>
              <a:gd name="connsiteX32" fmla="*/ 1346662 w 3931920"/>
              <a:gd name="connsiteY32" fmla="*/ 698269 h 2701636"/>
              <a:gd name="connsiteX33" fmla="*/ 1363288 w 3931920"/>
              <a:gd name="connsiteY33" fmla="*/ 714894 h 2701636"/>
              <a:gd name="connsiteX34" fmla="*/ 1379913 w 3931920"/>
              <a:gd name="connsiteY34" fmla="*/ 731520 h 2701636"/>
              <a:gd name="connsiteX35" fmla="*/ 1454728 w 3931920"/>
              <a:gd name="connsiteY35" fmla="*/ 781396 h 2701636"/>
              <a:gd name="connsiteX36" fmla="*/ 1479666 w 3931920"/>
              <a:gd name="connsiteY36" fmla="*/ 798022 h 2701636"/>
              <a:gd name="connsiteX37" fmla="*/ 1504604 w 3931920"/>
              <a:gd name="connsiteY37" fmla="*/ 814647 h 2701636"/>
              <a:gd name="connsiteX38" fmla="*/ 1554480 w 3931920"/>
              <a:gd name="connsiteY38" fmla="*/ 847898 h 2701636"/>
              <a:gd name="connsiteX39" fmla="*/ 1596044 w 3931920"/>
              <a:gd name="connsiteY39" fmla="*/ 872836 h 2701636"/>
              <a:gd name="connsiteX40" fmla="*/ 1645920 w 3931920"/>
              <a:gd name="connsiteY40" fmla="*/ 897774 h 2701636"/>
              <a:gd name="connsiteX41" fmla="*/ 1687484 w 3931920"/>
              <a:gd name="connsiteY41" fmla="*/ 922712 h 2701636"/>
              <a:gd name="connsiteX42" fmla="*/ 1762298 w 3931920"/>
              <a:gd name="connsiteY42" fmla="*/ 964276 h 2701636"/>
              <a:gd name="connsiteX43" fmla="*/ 1812175 w 3931920"/>
              <a:gd name="connsiteY43" fmla="*/ 989214 h 2701636"/>
              <a:gd name="connsiteX44" fmla="*/ 1828800 w 3931920"/>
              <a:gd name="connsiteY44" fmla="*/ 1005840 h 2701636"/>
              <a:gd name="connsiteX45" fmla="*/ 1903615 w 3931920"/>
              <a:gd name="connsiteY45" fmla="*/ 1047403 h 2701636"/>
              <a:gd name="connsiteX46" fmla="*/ 1936866 w 3931920"/>
              <a:gd name="connsiteY46" fmla="*/ 1080654 h 2701636"/>
              <a:gd name="connsiteX47" fmla="*/ 1986742 w 3931920"/>
              <a:gd name="connsiteY47" fmla="*/ 1105592 h 2701636"/>
              <a:gd name="connsiteX48" fmla="*/ 2019993 w 3931920"/>
              <a:gd name="connsiteY48" fmla="*/ 1122218 h 2701636"/>
              <a:gd name="connsiteX49" fmla="*/ 2069869 w 3931920"/>
              <a:gd name="connsiteY49" fmla="*/ 1155469 h 2701636"/>
              <a:gd name="connsiteX50" fmla="*/ 2094808 w 3931920"/>
              <a:gd name="connsiteY50" fmla="*/ 1172094 h 2701636"/>
              <a:gd name="connsiteX51" fmla="*/ 2128058 w 3931920"/>
              <a:gd name="connsiteY51" fmla="*/ 1180407 h 2701636"/>
              <a:gd name="connsiteX52" fmla="*/ 2144684 w 3931920"/>
              <a:gd name="connsiteY52" fmla="*/ 1205345 h 2701636"/>
              <a:gd name="connsiteX53" fmla="*/ 2194560 w 3931920"/>
              <a:gd name="connsiteY53" fmla="*/ 1230283 h 2701636"/>
              <a:gd name="connsiteX54" fmla="*/ 2219498 w 3931920"/>
              <a:gd name="connsiteY54" fmla="*/ 1246909 h 2701636"/>
              <a:gd name="connsiteX55" fmla="*/ 2302626 w 3931920"/>
              <a:gd name="connsiteY55" fmla="*/ 1321723 h 2701636"/>
              <a:gd name="connsiteX56" fmla="*/ 2327564 w 3931920"/>
              <a:gd name="connsiteY56" fmla="*/ 1330036 h 2701636"/>
              <a:gd name="connsiteX57" fmla="*/ 2369128 w 3931920"/>
              <a:gd name="connsiteY57" fmla="*/ 1363287 h 2701636"/>
              <a:gd name="connsiteX58" fmla="*/ 2385753 w 3931920"/>
              <a:gd name="connsiteY58" fmla="*/ 1388225 h 2701636"/>
              <a:gd name="connsiteX59" fmla="*/ 2435629 w 3931920"/>
              <a:gd name="connsiteY59" fmla="*/ 1421476 h 2701636"/>
              <a:gd name="connsiteX60" fmla="*/ 2485506 w 3931920"/>
              <a:gd name="connsiteY60" fmla="*/ 1446414 h 2701636"/>
              <a:gd name="connsiteX61" fmla="*/ 2527069 w 3931920"/>
              <a:gd name="connsiteY61" fmla="*/ 1479665 h 2701636"/>
              <a:gd name="connsiteX62" fmla="*/ 2568633 w 3931920"/>
              <a:gd name="connsiteY62" fmla="*/ 1512916 h 2701636"/>
              <a:gd name="connsiteX63" fmla="*/ 2585258 w 3931920"/>
              <a:gd name="connsiteY63" fmla="*/ 1537854 h 2701636"/>
              <a:gd name="connsiteX64" fmla="*/ 2635135 w 3931920"/>
              <a:gd name="connsiteY64" fmla="*/ 1571105 h 2701636"/>
              <a:gd name="connsiteX65" fmla="*/ 2668386 w 3931920"/>
              <a:gd name="connsiteY65" fmla="*/ 1612669 h 2701636"/>
              <a:gd name="connsiteX66" fmla="*/ 2693324 w 3931920"/>
              <a:gd name="connsiteY66" fmla="*/ 1645920 h 2701636"/>
              <a:gd name="connsiteX67" fmla="*/ 2718262 w 3931920"/>
              <a:gd name="connsiteY67" fmla="*/ 1670858 h 2701636"/>
              <a:gd name="connsiteX68" fmla="*/ 2751513 w 3931920"/>
              <a:gd name="connsiteY68" fmla="*/ 1720734 h 2701636"/>
              <a:gd name="connsiteX69" fmla="*/ 2801389 w 3931920"/>
              <a:gd name="connsiteY69" fmla="*/ 1770611 h 2701636"/>
              <a:gd name="connsiteX70" fmla="*/ 2818015 w 3931920"/>
              <a:gd name="connsiteY70" fmla="*/ 1787236 h 2701636"/>
              <a:gd name="connsiteX71" fmla="*/ 2834640 w 3931920"/>
              <a:gd name="connsiteY71" fmla="*/ 1812174 h 2701636"/>
              <a:gd name="connsiteX72" fmla="*/ 2859578 w 3931920"/>
              <a:gd name="connsiteY72" fmla="*/ 1828800 h 2701636"/>
              <a:gd name="connsiteX73" fmla="*/ 2884517 w 3931920"/>
              <a:gd name="connsiteY73" fmla="*/ 1853738 h 2701636"/>
              <a:gd name="connsiteX74" fmla="*/ 3000895 w 3931920"/>
              <a:gd name="connsiteY74" fmla="*/ 1936865 h 2701636"/>
              <a:gd name="connsiteX75" fmla="*/ 3034146 w 3931920"/>
              <a:gd name="connsiteY75" fmla="*/ 1970116 h 2701636"/>
              <a:gd name="connsiteX76" fmla="*/ 3059084 w 3931920"/>
              <a:gd name="connsiteY76" fmla="*/ 1986742 h 2701636"/>
              <a:gd name="connsiteX77" fmla="*/ 3125586 w 3931920"/>
              <a:gd name="connsiteY77" fmla="*/ 2044931 h 2701636"/>
              <a:gd name="connsiteX78" fmla="*/ 3167149 w 3931920"/>
              <a:gd name="connsiteY78" fmla="*/ 2086494 h 2701636"/>
              <a:gd name="connsiteX79" fmla="*/ 3208713 w 3931920"/>
              <a:gd name="connsiteY79" fmla="*/ 2128058 h 2701636"/>
              <a:gd name="connsiteX80" fmla="*/ 3258589 w 3931920"/>
              <a:gd name="connsiteY80" fmla="*/ 2161309 h 2701636"/>
              <a:gd name="connsiteX81" fmla="*/ 3300153 w 3931920"/>
              <a:gd name="connsiteY81" fmla="*/ 2186247 h 2701636"/>
              <a:gd name="connsiteX82" fmla="*/ 3316778 w 3931920"/>
              <a:gd name="connsiteY82" fmla="*/ 2211185 h 2701636"/>
              <a:gd name="connsiteX83" fmla="*/ 3366655 w 3931920"/>
              <a:gd name="connsiteY83" fmla="*/ 2252749 h 2701636"/>
              <a:gd name="connsiteX84" fmla="*/ 3383280 w 3931920"/>
              <a:gd name="connsiteY84" fmla="*/ 2277687 h 2701636"/>
              <a:gd name="connsiteX85" fmla="*/ 3408218 w 3931920"/>
              <a:gd name="connsiteY85" fmla="*/ 2286000 h 2701636"/>
              <a:gd name="connsiteX86" fmla="*/ 3433157 w 3931920"/>
              <a:gd name="connsiteY86" fmla="*/ 2302625 h 2701636"/>
              <a:gd name="connsiteX87" fmla="*/ 3466408 w 3931920"/>
              <a:gd name="connsiteY87" fmla="*/ 2319251 h 2701636"/>
              <a:gd name="connsiteX88" fmla="*/ 3524597 w 3931920"/>
              <a:gd name="connsiteY88" fmla="*/ 2352502 h 2701636"/>
              <a:gd name="connsiteX89" fmla="*/ 3574473 w 3931920"/>
              <a:gd name="connsiteY89" fmla="*/ 2394065 h 2701636"/>
              <a:gd name="connsiteX90" fmla="*/ 3624349 w 3931920"/>
              <a:gd name="connsiteY90" fmla="*/ 2427316 h 2701636"/>
              <a:gd name="connsiteX91" fmla="*/ 3690851 w 3931920"/>
              <a:gd name="connsiteY91" fmla="*/ 2477192 h 2701636"/>
              <a:gd name="connsiteX92" fmla="*/ 3707477 w 3931920"/>
              <a:gd name="connsiteY92" fmla="*/ 2493818 h 2701636"/>
              <a:gd name="connsiteX93" fmla="*/ 3715789 w 3931920"/>
              <a:gd name="connsiteY93" fmla="*/ 2518756 h 2701636"/>
              <a:gd name="connsiteX94" fmla="*/ 3740728 w 3931920"/>
              <a:gd name="connsiteY94" fmla="*/ 2535382 h 2701636"/>
              <a:gd name="connsiteX95" fmla="*/ 3765666 w 3931920"/>
              <a:gd name="connsiteY95" fmla="*/ 2560320 h 2701636"/>
              <a:gd name="connsiteX96" fmla="*/ 3782291 w 3931920"/>
              <a:gd name="connsiteY96" fmla="*/ 2585258 h 2701636"/>
              <a:gd name="connsiteX97" fmla="*/ 3815542 w 3931920"/>
              <a:gd name="connsiteY97" fmla="*/ 2618509 h 2701636"/>
              <a:gd name="connsiteX98" fmla="*/ 3832168 w 3931920"/>
              <a:gd name="connsiteY98" fmla="*/ 2635134 h 2701636"/>
              <a:gd name="connsiteX99" fmla="*/ 3857106 w 3931920"/>
              <a:gd name="connsiteY99" fmla="*/ 2643447 h 2701636"/>
              <a:gd name="connsiteX100" fmla="*/ 3898669 w 3931920"/>
              <a:gd name="connsiteY100" fmla="*/ 2676698 h 2701636"/>
              <a:gd name="connsiteX101" fmla="*/ 3915295 w 3931920"/>
              <a:gd name="connsiteY101" fmla="*/ 2693323 h 2701636"/>
              <a:gd name="connsiteX102" fmla="*/ 3931920 w 3931920"/>
              <a:gd name="connsiteY102" fmla="*/ 2701636 h 270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931920" h="2701636">
                <a:moveTo>
                  <a:pt x="0" y="0"/>
                </a:moveTo>
                <a:cubicBezTo>
                  <a:pt x="133469" y="53386"/>
                  <a:pt x="-59288" y="-20280"/>
                  <a:pt x="91440" y="24938"/>
                </a:cubicBezTo>
                <a:cubicBezTo>
                  <a:pt x="103309" y="28499"/>
                  <a:pt x="113088" y="37212"/>
                  <a:pt x="124691" y="41563"/>
                </a:cubicBezTo>
                <a:cubicBezTo>
                  <a:pt x="135388" y="45574"/>
                  <a:pt x="146999" y="46593"/>
                  <a:pt x="157942" y="49876"/>
                </a:cubicBezTo>
                <a:cubicBezTo>
                  <a:pt x="174728" y="54912"/>
                  <a:pt x="191193" y="60960"/>
                  <a:pt x="207818" y="66502"/>
                </a:cubicBezTo>
                <a:cubicBezTo>
                  <a:pt x="216131" y="69273"/>
                  <a:pt x="224256" y="72689"/>
                  <a:pt x="232757" y="74814"/>
                </a:cubicBezTo>
                <a:cubicBezTo>
                  <a:pt x="243841" y="77585"/>
                  <a:pt x="255311" y="79115"/>
                  <a:pt x="266008" y="83127"/>
                </a:cubicBezTo>
                <a:cubicBezTo>
                  <a:pt x="309424" y="99408"/>
                  <a:pt x="295293" y="107404"/>
                  <a:pt x="349135" y="116378"/>
                </a:cubicBezTo>
                <a:cubicBezTo>
                  <a:pt x="416294" y="127572"/>
                  <a:pt x="383025" y="119362"/>
                  <a:pt x="448888" y="141316"/>
                </a:cubicBezTo>
                <a:lnTo>
                  <a:pt x="473826" y="149629"/>
                </a:lnTo>
                <a:lnTo>
                  <a:pt x="498764" y="157942"/>
                </a:lnTo>
                <a:cubicBezTo>
                  <a:pt x="542050" y="222873"/>
                  <a:pt x="486790" y="151039"/>
                  <a:pt x="540328" y="191192"/>
                </a:cubicBezTo>
                <a:cubicBezTo>
                  <a:pt x="556003" y="202948"/>
                  <a:pt x="565589" y="221887"/>
                  <a:pt x="581891" y="232756"/>
                </a:cubicBezTo>
                <a:cubicBezTo>
                  <a:pt x="590204" y="238298"/>
                  <a:pt x="599028" y="243141"/>
                  <a:pt x="606829" y="249382"/>
                </a:cubicBezTo>
                <a:cubicBezTo>
                  <a:pt x="612949" y="254278"/>
                  <a:pt x="616934" y="261660"/>
                  <a:pt x="623455" y="266007"/>
                </a:cubicBezTo>
                <a:cubicBezTo>
                  <a:pt x="643998" y="279702"/>
                  <a:pt x="659478" y="283556"/>
                  <a:pt x="681644" y="290945"/>
                </a:cubicBezTo>
                <a:cubicBezTo>
                  <a:pt x="720359" y="329662"/>
                  <a:pt x="670240" y="285244"/>
                  <a:pt x="731520" y="315883"/>
                </a:cubicBezTo>
                <a:cubicBezTo>
                  <a:pt x="738530" y="319388"/>
                  <a:pt x="741136" y="329004"/>
                  <a:pt x="748146" y="332509"/>
                </a:cubicBezTo>
                <a:cubicBezTo>
                  <a:pt x="763820" y="340346"/>
                  <a:pt x="781397" y="343592"/>
                  <a:pt x="798022" y="349134"/>
                </a:cubicBezTo>
                <a:lnTo>
                  <a:pt x="822960" y="357447"/>
                </a:lnTo>
                <a:cubicBezTo>
                  <a:pt x="860262" y="394747"/>
                  <a:pt x="815962" y="355406"/>
                  <a:pt x="864524" y="382385"/>
                </a:cubicBezTo>
                <a:cubicBezTo>
                  <a:pt x="881991" y="392089"/>
                  <a:pt x="897775" y="404552"/>
                  <a:pt x="914400" y="415636"/>
                </a:cubicBezTo>
                <a:lnTo>
                  <a:pt x="964277" y="448887"/>
                </a:lnTo>
                <a:cubicBezTo>
                  <a:pt x="972590" y="454429"/>
                  <a:pt x="982151" y="458447"/>
                  <a:pt x="989215" y="465512"/>
                </a:cubicBezTo>
                <a:cubicBezTo>
                  <a:pt x="994757" y="471054"/>
                  <a:pt x="999035" y="478250"/>
                  <a:pt x="1005840" y="482138"/>
                </a:cubicBezTo>
                <a:cubicBezTo>
                  <a:pt x="1018796" y="489541"/>
                  <a:pt x="1034057" y="492090"/>
                  <a:pt x="1047404" y="498763"/>
                </a:cubicBezTo>
                <a:cubicBezTo>
                  <a:pt x="1056340" y="503231"/>
                  <a:pt x="1063406" y="510921"/>
                  <a:pt x="1072342" y="515389"/>
                </a:cubicBezTo>
                <a:cubicBezTo>
                  <a:pt x="1080179" y="519308"/>
                  <a:pt x="1089226" y="520250"/>
                  <a:pt x="1097280" y="523702"/>
                </a:cubicBezTo>
                <a:cubicBezTo>
                  <a:pt x="1158136" y="549783"/>
                  <a:pt x="1102480" y="533314"/>
                  <a:pt x="1163782" y="548640"/>
                </a:cubicBezTo>
                <a:cubicBezTo>
                  <a:pt x="1180407" y="559724"/>
                  <a:pt x="1199529" y="567762"/>
                  <a:pt x="1213658" y="581891"/>
                </a:cubicBezTo>
                <a:cubicBezTo>
                  <a:pt x="1224742" y="592975"/>
                  <a:pt x="1233867" y="606447"/>
                  <a:pt x="1246909" y="615142"/>
                </a:cubicBezTo>
                <a:cubicBezTo>
                  <a:pt x="1263535" y="626225"/>
                  <a:pt x="1282657" y="634263"/>
                  <a:pt x="1296786" y="648392"/>
                </a:cubicBezTo>
                <a:lnTo>
                  <a:pt x="1346662" y="698269"/>
                </a:lnTo>
                <a:lnTo>
                  <a:pt x="1363288" y="714894"/>
                </a:lnTo>
                <a:cubicBezTo>
                  <a:pt x="1368830" y="720436"/>
                  <a:pt x="1373392" y="727173"/>
                  <a:pt x="1379913" y="731520"/>
                </a:cubicBezTo>
                <a:lnTo>
                  <a:pt x="1454728" y="781396"/>
                </a:lnTo>
                <a:lnTo>
                  <a:pt x="1479666" y="798022"/>
                </a:lnTo>
                <a:cubicBezTo>
                  <a:pt x="1487979" y="803564"/>
                  <a:pt x="1497540" y="807583"/>
                  <a:pt x="1504604" y="814647"/>
                </a:cubicBezTo>
                <a:cubicBezTo>
                  <a:pt x="1535738" y="845781"/>
                  <a:pt x="1518389" y="835867"/>
                  <a:pt x="1554480" y="847898"/>
                </a:cubicBezTo>
                <a:cubicBezTo>
                  <a:pt x="1586956" y="880372"/>
                  <a:pt x="1552878" y="851252"/>
                  <a:pt x="1596044" y="872836"/>
                </a:cubicBezTo>
                <a:cubicBezTo>
                  <a:pt x="1660493" y="905062"/>
                  <a:pt x="1583245" y="876884"/>
                  <a:pt x="1645920" y="897774"/>
                </a:cubicBezTo>
                <a:cubicBezTo>
                  <a:pt x="1683222" y="935076"/>
                  <a:pt x="1638922" y="895734"/>
                  <a:pt x="1687484" y="922712"/>
                </a:cubicBezTo>
                <a:cubicBezTo>
                  <a:pt x="1773239" y="970353"/>
                  <a:pt x="1705867" y="945465"/>
                  <a:pt x="1762298" y="964276"/>
                </a:cubicBezTo>
                <a:cubicBezTo>
                  <a:pt x="1801017" y="1002995"/>
                  <a:pt x="1750891" y="958572"/>
                  <a:pt x="1812175" y="989214"/>
                </a:cubicBezTo>
                <a:cubicBezTo>
                  <a:pt x="1819185" y="992719"/>
                  <a:pt x="1822530" y="1001138"/>
                  <a:pt x="1828800" y="1005840"/>
                </a:cubicBezTo>
                <a:cubicBezTo>
                  <a:pt x="1874533" y="1040140"/>
                  <a:pt x="1864735" y="1034444"/>
                  <a:pt x="1903615" y="1047403"/>
                </a:cubicBezTo>
                <a:cubicBezTo>
                  <a:pt x="1914699" y="1058487"/>
                  <a:pt x="1921996" y="1075697"/>
                  <a:pt x="1936866" y="1080654"/>
                </a:cubicBezTo>
                <a:cubicBezTo>
                  <a:pt x="1982587" y="1095895"/>
                  <a:pt x="1941623" y="1079810"/>
                  <a:pt x="1986742" y="1105592"/>
                </a:cubicBezTo>
                <a:cubicBezTo>
                  <a:pt x="1997501" y="1111740"/>
                  <a:pt x="2009367" y="1115842"/>
                  <a:pt x="2019993" y="1122218"/>
                </a:cubicBezTo>
                <a:cubicBezTo>
                  <a:pt x="2037127" y="1132498"/>
                  <a:pt x="2053244" y="1144386"/>
                  <a:pt x="2069869" y="1155469"/>
                </a:cubicBezTo>
                <a:cubicBezTo>
                  <a:pt x="2078182" y="1161011"/>
                  <a:pt x="2085116" y="1169671"/>
                  <a:pt x="2094808" y="1172094"/>
                </a:cubicBezTo>
                <a:lnTo>
                  <a:pt x="2128058" y="1180407"/>
                </a:lnTo>
                <a:cubicBezTo>
                  <a:pt x="2133600" y="1188720"/>
                  <a:pt x="2137620" y="1198281"/>
                  <a:pt x="2144684" y="1205345"/>
                </a:cubicBezTo>
                <a:cubicBezTo>
                  <a:pt x="2160800" y="1221461"/>
                  <a:pt x="2174275" y="1223522"/>
                  <a:pt x="2194560" y="1230283"/>
                </a:cubicBezTo>
                <a:cubicBezTo>
                  <a:pt x="2202873" y="1235825"/>
                  <a:pt x="2212031" y="1240272"/>
                  <a:pt x="2219498" y="1246909"/>
                </a:cubicBezTo>
                <a:cubicBezTo>
                  <a:pt x="2250360" y="1274341"/>
                  <a:pt x="2267543" y="1301675"/>
                  <a:pt x="2302626" y="1321723"/>
                </a:cubicBezTo>
                <a:cubicBezTo>
                  <a:pt x="2310234" y="1326070"/>
                  <a:pt x="2319251" y="1327265"/>
                  <a:pt x="2327564" y="1330036"/>
                </a:cubicBezTo>
                <a:cubicBezTo>
                  <a:pt x="2375208" y="1401503"/>
                  <a:pt x="2311768" y="1317399"/>
                  <a:pt x="2369128" y="1363287"/>
                </a:cubicBezTo>
                <a:cubicBezTo>
                  <a:pt x="2376929" y="1369528"/>
                  <a:pt x="2378234" y="1381646"/>
                  <a:pt x="2385753" y="1388225"/>
                </a:cubicBezTo>
                <a:cubicBezTo>
                  <a:pt x="2400790" y="1401383"/>
                  <a:pt x="2419004" y="1410392"/>
                  <a:pt x="2435629" y="1421476"/>
                </a:cubicBezTo>
                <a:cubicBezTo>
                  <a:pt x="2467858" y="1442962"/>
                  <a:pt x="2451090" y="1434943"/>
                  <a:pt x="2485506" y="1446414"/>
                </a:cubicBezTo>
                <a:cubicBezTo>
                  <a:pt x="2525643" y="1486554"/>
                  <a:pt x="2474643" y="1437724"/>
                  <a:pt x="2527069" y="1479665"/>
                </a:cubicBezTo>
                <a:cubicBezTo>
                  <a:pt x="2586293" y="1527044"/>
                  <a:pt x="2491879" y="1461747"/>
                  <a:pt x="2568633" y="1512916"/>
                </a:cubicBezTo>
                <a:cubicBezTo>
                  <a:pt x="2574175" y="1521229"/>
                  <a:pt x="2577739" y="1531275"/>
                  <a:pt x="2585258" y="1537854"/>
                </a:cubicBezTo>
                <a:cubicBezTo>
                  <a:pt x="2600296" y="1551012"/>
                  <a:pt x="2635135" y="1571105"/>
                  <a:pt x="2635135" y="1571105"/>
                </a:cubicBezTo>
                <a:cubicBezTo>
                  <a:pt x="2676238" y="1632761"/>
                  <a:pt x="2628903" y="1565289"/>
                  <a:pt x="2668386" y="1612669"/>
                </a:cubicBezTo>
                <a:cubicBezTo>
                  <a:pt x="2677255" y="1623312"/>
                  <a:pt x="2684308" y="1635401"/>
                  <a:pt x="2693324" y="1645920"/>
                </a:cubicBezTo>
                <a:cubicBezTo>
                  <a:pt x="2700975" y="1654846"/>
                  <a:pt x="2711045" y="1661578"/>
                  <a:pt x="2718262" y="1670858"/>
                </a:cubicBezTo>
                <a:cubicBezTo>
                  <a:pt x="2730529" y="1686630"/>
                  <a:pt x="2737384" y="1706605"/>
                  <a:pt x="2751513" y="1720734"/>
                </a:cubicBezTo>
                <a:lnTo>
                  <a:pt x="2801389" y="1770611"/>
                </a:lnTo>
                <a:cubicBezTo>
                  <a:pt x="2806931" y="1776153"/>
                  <a:pt x="2813668" y="1780715"/>
                  <a:pt x="2818015" y="1787236"/>
                </a:cubicBezTo>
                <a:cubicBezTo>
                  <a:pt x="2823557" y="1795549"/>
                  <a:pt x="2827576" y="1805110"/>
                  <a:pt x="2834640" y="1812174"/>
                </a:cubicBezTo>
                <a:cubicBezTo>
                  <a:pt x="2841704" y="1819239"/>
                  <a:pt x="2851903" y="1822404"/>
                  <a:pt x="2859578" y="1828800"/>
                </a:cubicBezTo>
                <a:cubicBezTo>
                  <a:pt x="2868609" y="1836326"/>
                  <a:pt x="2875237" y="1846520"/>
                  <a:pt x="2884517" y="1853738"/>
                </a:cubicBezTo>
                <a:cubicBezTo>
                  <a:pt x="2926991" y="1886773"/>
                  <a:pt x="2960644" y="1896614"/>
                  <a:pt x="3000895" y="1936865"/>
                </a:cubicBezTo>
                <a:cubicBezTo>
                  <a:pt x="3011979" y="1947949"/>
                  <a:pt x="3021104" y="1961421"/>
                  <a:pt x="3034146" y="1970116"/>
                </a:cubicBezTo>
                <a:cubicBezTo>
                  <a:pt x="3042459" y="1975658"/>
                  <a:pt x="3051565" y="1980163"/>
                  <a:pt x="3059084" y="1986742"/>
                </a:cubicBezTo>
                <a:cubicBezTo>
                  <a:pt x="3136889" y="2054821"/>
                  <a:pt x="3069468" y="2007518"/>
                  <a:pt x="3125586" y="2044931"/>
                </a:cubicBezTo>
                <a:cubicBezTo>
                  <a:pt x="3158836" y="2094807"/>
                  <a:pt x="3122815" y="2047702"/>
                  <a:pt x="3167149" y="2086494"/>
                </a:cubicBezTo>
                <a:cubicBezTo>
                  <a:pt x="3181895" y="2099396"/>
                  <a:pt x="3192410" y="2117189"/>
                  <a:pt x="3208713" y="2128058"/>
                </a:cubicBezTo>
                <a:cubicBezTo>
                  <a:pt x="3225338" y="2139142"/>
                  <a:pt x="3244460" y="2147181"/>
                  <a:pt x="3258589" y="2161309"/>
                </a:cubicBezTo>
                <a:cubicBezTo>
                  <a:pt x="3281411" y="2184130"/>
                  <a:pt x="3267780" y="2175456"/>
                  <a:pt x="3300153" y="2186247"/>
                </a:cubicBezTo>
                <a:cubicBezTo>
                  <a:pt x="3305695" y="2194560"/>
                  <a:pt x="3309714" y="2204121"/>
                  <a:pt x="3316778" y="2211185"/>
                </a:cubicBezTo>
                <a:cubicBezTo>
                  <a:pt x="3382165" y="2276572"/>
                  <a:pt x="3298569" y="2171045"/>
                  <a:pt x="3366655" y="2252749"/>
                </a:cubicBezTo>
                <a:cubicBezTo>
                  <a:pt x="3373051" y="2260424"/>
                  <a:pt x="3375479" y="2271446"/>
                  <a:pt x="3383280" y="2277687"/>
                </a:cubicBezTo>
                <a:cubicBezTo>
                  <a:pt x="3390122" y="2283161"/>
                  <a:pt x="3400381" y="2282081"/>
                  <a:pt x="3408218" y="2286000"/>
                </a:cubicBezTo>
                <a:cubicBezTo>
                  <a:pt x="3417154" y="2290468"/>
                  <a:pt x="3424483" y="2297668"/>
                  <a:pt x="3433157" y="2302625"/>
                </a:cubicBezTo>
                <a:cubicBezTo>
                  <a:pt x="3443916" y="2308773"/>
                  <a:pt x="3455900" y="2312683"/>
                  <a:pt x="3466408" y="2319251"/>
                </a:cubicBezTo>
                <a:cubicBezTo>
                  <a:pt x="3523922" y="2355198"/>
                  <a:pt x="3475602" y="2336170"/>
                  <a:pt x="3524597" y="2352502"/>
                </a:cubicBezTo>
                <a:cubicBezTo>
                  <a:pt x="3597454" y="2425359"/>
                  <a:pt x="3505034" y="2336200"/>
                  <a:pt x="3574473" y="2394065"/>
                </a:cubicBezTo>
                <a:cubicBezTo>
                  <a:pt x="3615986" y="2428659"/>
                  <a:pt x="3580522" y="2412707"/>
                  <a:pt x="3624349" y="2427316"/>
                </a:cubicBezTo>
                <a:cubicBezTo>
                  <a:pt x="3672109" y="2475076"/>
                  <a:pt x="3647325" y="2462684"/>
                  <a:pt x="3690851" y="2477192"/>
                </a:cubicBezTo>
                <a:cubicBezTo>
                  <a:pt x="3696393" y="2482734"/>
                  <a:pt x="3703445" y="2487097"/>
                  <a:pt x="3707477" y="2493818"/>
                </a:cubicBezTo>
                <a:cubicBezTo>
                  <a:pt x="3711985" y="2501332"/>
                  <a:pt x="3710315" y="2511914"/>
                  <a:pt x="3715789" y="2518756"/>
                </a:cubicBezTo>
                <a:cubicBezTo>
                  <a:pt x="3722030" y="2526558"/>
                  <a:pt x="3733053" y="2528986"/>
                  <a:pt x="3740728" y="2535382"/>
                </a:cubicBezTo>
                <a:cubicBezTo>
                  <a:pt x="3749759" y="2542908"/>
                  <a:pt x="3758140" y="2551289"/>
                  <a:pt x="3765666" y="2560320"/>
                </a:cubicBezTo>
                <a:cubicBezTo>
                  <a:pt x="3772062" y="2567995"/>
                  <a:pt x="3775789" y="2577673"/>
                  <a:pt x="3782291" y="2585258"/>
                </a:cubicBezTo>
                <a:cubicBezTo>
                  <a:pt x="3792492" y="2597159"/>
                  <a:pt x="3804458" y="2607425"/>
                  <a:pt x="3815542" y="2618509"/>
                </a:cubicBezTo>
                <a:cubicBezTo>
                  <a:pt x="3821084" y="2624051"/>
                  <a:pt x="3824733" y="2632656"/>
                  <a:pt x="3832168" y="2635134"/>
                </a:cubicBezTo>
                <a:lnTo>
                  <a:pt x="3857106" y="2643447"/>
                </a:lnTo>
                <a:cubicBezTo>
                  <a:pt x="3890216" y="2693114"/>
                  <a:pt x="3854057" y="2649931"/>
                  <a:pt x="3898669" y="2676698"/>
                </a:cubicBezTo>
                <a:cubicBezTo>
                  <a:pt x="3905389" y="2680730"/>
                  <a:pt x="3909025" y="2688621"/>
                  <a:pt x="3915295" y="2693323"/>
                </a:cubicBezTo>
                <a:cubicBezTo>
                  <a:pt x="3920252" y="2697040"/>
                  <a:pt x="3926378" y="2698865"/>
                  <a:pt x="3931920" y="2701636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2051720" y="2003367"/>
            <a:ext cx="566789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3832" y="5849286"/>
            <a:ext cx="4590256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this image from </a:t>
            </a:r>
            <a:r>
              <a:rPr lang="en-GB" sz="1100" b="1" dirty="0"/>
              <a:t>Binnein </a:t>
            </a:r>
            <a:r>
              <a:rPr lang="en-GB" sz="1100" b="1" dirty="0" err="1"/>
              <a:t>Shuas</a:t>
            </a:r>
            <a:r>
              <a:rPr lang="en-GB" sz="1100" b="1" dirty="0"/>
              <a:t> </a:t>
            </a:r>
            <a:r>
              <a:rPr lang="en-GB" sz="1100" dirty="0"/>
              <a:t>is just of two dozen in a </a:t>
            </a:r>
            <a:r>
              <a:rPr lang="en-GB" sz="1100" dirty="0" err="1"/>
              <a:t>WalkHighland</a:t>
            </a:r>
            <a:r>
              <a:rPr lang="en-GB" sz="1100" dirty="0"/>
              <a:t> post, nearly all of them revelling in the twin loch on a glorious autumn day</a:t>
            </a:r>
          </a:p>
          <a:p>
            <a:r>
              <a:rPr lang="en-GB" sz="1100" dirty="0">
                <a:solidFill>
                  <a:srgbClr val="0070C0"/>
                </a:solidFill>
              </a:rPr>
              <a:t>https://www.walkhighlands.co.uk/Forum/viewtopic.php?f=9&amp;t=102056</a:t>
            </a:r>
          </a:p>
          <a:p>
            <a:endParaRPr lang="en-GB" sz="300" dirty="0">
              <a:solidFill>
                <a:srgbClr val="0070C0"/>
              </a:solidFill>
            </a:endParaRPr>
          </a:p>
          <a:p>
            <a:r>
              <a:rPr lang="en-GB" sz="1100" dirty="0"/>
              <a:t>- there are 16 walk reports for Binnein </a:t>
            </a:r>
            <a:r>
              <a:rPr lang="en-GB" sz="1100" dirty="0" err="1"/>
              <a:t>Shuas</a:t>
            </a:r>
            <a:r>
              <a:rPr lang="en-GB" sz="1100" dirty="0"/>
              <a:t> alone, with scores of ‘likes’</a:t>
            </a:r>
          </a:p>
          <a:p>
            <a:endParaRPr lang="en-GB" sz="300" dirty="0"/>
          </a:p>
        </p:txBody>
      </p:sp>
      <p:sp>
        <p:nvSpPr>
          <p:cNvPr id="9" name="TextBox 8"/>
          <p:cNvSpPr txBox="1"/>
          <p:nvPr/>
        </p:nvSpPr>
        <p:spPr>
          <a:xfrm>
            <a:off x="7596336" y="4193771"/>
            <a:ext cx="1360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Lochan na h-</a:t>
            </a:r>
            <a:r>
              <a:rPr lang="en-GB" sz="12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Earba</a:t>
            </a:r>
            <a:endParaRPr lang="en-GB" sz="1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81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6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ire Glas flyby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49927" cy="31409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1812674" y="488621"/>
            <a:ext cx="579296" cy="494087"/>
          </a:xfrm>
          <a:custGeom>
            <a:avLst/>
            <a:gdLst>
              <a:gd name="connsiteX0" fmla="*/ 556952 w 579296"/>
              <a:gd name="connsiteY0" fmla="*/ 482138 h 494087"/>
              <a:gd name="connsiteX1" fmla="*/ 415636 w 579296"/>
              <a:gd name="connsiteY1" fmla="*/ 490451 h 494087"/>
              <a:gd name="connsiteX2" fmla="*/ 232756 w 579296"/>
              <a:gd name="connsiteY2" fmla="*/ 473825 h 494087"/>
              <a:gd name="connsiteX3" fmla="*/ 207818 w 579296"/>
              <a:gd name="connsiteY3" fmla="*/ 423949 h 494087"/>
              <a:gd name="connsiteX4" fmla="*/ 191192 w 579296"/>
              <a:gd name="connsiteY4" fmla="*/ 399011 h 494087"/>
              <a:gd name="connsiteX5" fmla="*/ 157942 w 579296"/>
              <a:gd name="connsiteY5" fmla="*/ 332509 h 494087"/>
              <a:gd name="connsiteX6" fmla="*/ 141316 w 579296"/>
              <a:gd name="connsiteY6" fmla="*/ 282633 h 494087"/>
              <a:gd name="connsiteX7" fmla="*/ 124691 w 579296"/>
              <a:gd name="connsiteY7" fmla="*/ 257695 h 494087"/>
              <a:gd name="connsiteX8" fmla="*/ 99752 w 579296"/>
              <a:gd name="connsiteY8" fmla="*/ 216131 h 494087"/>
              <a:gd name="connsiteX9" fmla="*/ 91440 w 579296"/>
              <a:gd name="connsiteY9" fmla="*/ 191193 h 494087"/>
              <a:gd name="connsiteX10" fmla="*/ 49876 w 579296"/>
              <a:gd name="connsiteY10" fmla="*/ 166255 h 494087"/>
              <a:gd name="connsiteX11" fmla="*/ 33251 w 579296"/>
              <a:gd name="connsiteY11" fmla="*/ 149629 h 494087"/>
              <a:gd name="connsiteX12" fmla="*/ 16625 w 579296"/>
              <a:gd name="connsiteY12" fmla="*/ 99753 h 494087"/>
              <a:gd name="connsiteX13" fmla="*/ 0 w 579296"/>
              <a:gd name="connsiteY13" fmla="*/ 83127 h 494087"/>
              <a:gd name="connsiteX14" fmla="*/ 124691 w 579296"/>
              <a:gd name="connsiteY14" fmla="*/ 58189 h 494087"/>
              <a:gd name="connsiteX15" fmla="*/ 174567 w 579296"/>
              <a:gd name="connsiteY15" fmla="*/ 41564 h 494087"/>
              <a:gd name="connsiteX16" fmla="*/ 191192 w 579296"/>
              <a:gd name="connsiteY16" fmla="*/ 24938 h 494087"/>
              <a:gd name="connsiteX17" fmla="*/ 241069 w 579296"/>
              <a:gd name="connsiteY17" fmla="*/ 8313 h 494087"/>
              <a:gd name="connsiteX18" fmla="*/ 266007 w 579296"/>
              <a:gd name="connsiteY18" fmla="*/ 0 h 494087"/>
              <a:gd name="connsiteX19" fmla="*/ 349134 w 579296"/>
              <a:gd name="connsiteY19" fmla="*/ 16625 h 494087"/>
              <a:gd name="connsiteX20" fmla="*/ 382385 w 579296"/>
              <a:gd name="connsiteY20" fmla="*/ 58189 h 494087"/>
              <a:gd name="connsiteX21" fmla="*/ 399011 w 579296"/>
              <a:gd name="connsiteY21" fmla="*/ 74815 h 494087"/>
              <a:gd name="connsiteX22" fmla="*/ 415636 w 579296"/>
              <a:gd name="connsiteY22" fmla="*/ 124691 h 494087"/>
              <a:gd name="connsiteX23" fmla="*/ 423949 w 579296"/>
              <a:gd name="connsiteY23" fmla="*/ 149629 h 494087"/>
              <a:gd name="connsiteX24" fmla="*/ 440574 w 579296"/>
              <a:gd name="connsiteY24" fmla="*/ 166255 h 494087"/>
              <a:gd name="connsiteX25" fmla="*/ 448887 w 579296"/>
              <a:gd name="connsiteY25" fmla="*/ 191193 h 494087"/>
              <a:gd name="connsiteX26" fmla="*/ 482138 w 579296"/>
              <a:gd name="connsiteY26" fmla="*/ 241069 h 494087"/>
              <a:gd name="connsiteX27" fmla="*/ 523702 w 579296"/>
              <a:gd name="connsiteY27" fmla="*/ 365760 h 494087"/>
              <a:gd name="connsiteX28" fmla="*/ 540327 w 579296"/>
              <a:gd name="connsiteY28" fmla="*/ 415636 h 494087"/>
              <a:gd name="connsiteX29" fmla="*/ 556952 w 579296"/>
              <a:gd name="connsiteY29" fmla="*/ 432262 h 494087"/>
              <a:gd name="connsiteX30" fmla="*/ 573578 w 579296"/>
              <a:gd name="connsiteY30" fmla="*/ 482138 h 494087"/>
              <a:gd name="connsiteX31" fmla="*/ 556952 w 579296"/>
              <a:gd name="connsiteY31" fmla="*/ 482138 h 49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9296" h="494087">
                <a:moveTo>
                  <a:pt x="556952" y="482138"/>
                </a:moveTo>
                <a:cubicBezTo>
                  <a:pt x="530629" y="483523"/>
                  <a:pt x="462823" y="490451"/>
                  <a:pt x="415636" y="490451"/>
                </a:cubicBezTo>
                <a:cubicBezTo>
                  <a:pt x="275263" y="490451"/>
                  <a:pt x="303334" y="497352"/>
                  <a:pt x="232756" y="473825"/>
                </a:cubicBezTo>
                <a:cubicBezTo>
                  <a:pt x="185105" y="402347"/>
                  <a:pt x="242239" y="492789"/>
                  <a:pt x="207818" y="423949"/>
                </a:cubicBezTo>
                <a:cubicBezTo>
                  <a:pt x="203350" y="415013"/>
                  <a:pt x="196734" y="407324"/>
                  <a:pt x="191192" y="399011"/>
                </a:cubicBezTo>
                <a:cubicBezTo>
                  <a:pt x="172089" y="341700"/>
                  <a:pt x="186958" y="361527"/>
                  <a:pt x="157942" y="332509"/>
                </a:cubicBezTo>
                <a:cubicBezTo>
                  <a:pt x="152400" y="315884"/>
                  <a:pt x="151037" y="297215"/>
                  <a:pt x="141316" y="282633"/>
                </a:cubicBezTo>
                <a:cubicBezTo>
                  <a:pt x="135774" y="274320"/>
                  <a:pt x="129159" y="266631"/>
                  <a:pt x="124691" y="257695"/>
                </a:cubicBezTo>
                <a:cubicBezTo>
                  <a:pt x="103110" y="214532"/>
                  <a:pt x="132225" y="248602"/>
                  <a:pt x="99752" y="216131"/>
                </a:cubicBezTo>
                <a:cubicBezTo>
                  <a:pt x="96981" y="207818"/>
                  <a:pt x="95948" y="198707"/>
                  <a:pt x="91440" y="191193"/>
                </a:cubicBezTo>
                <a:cubicBezTo>
                  <a:pt x="80029" y="172174"/>
                  <a:pt x="69492" y="172793"/>
                  <a:pt x="49876" y="166255"/>
                </a:cubicBezTo>
                <a:cubicBezTo>
                  <a:pt x="44334" y="160713"/>
                  <a:pt x="36756" y="156639"/>
                  <a:pt x="33251" y="149629"/>
                </a:cubicBezTo>
                <a:cubicBezTo>
                  <a:pt x="25414" y="133954"/>
                  <a:pt x="29016" y="112145"/>
                  <a:pt x="16625" y="99753"/>
                </a:cubicBezTo>
                <a:lnTo>
                  <a:pt x="0" y="83127"/>
                </a:lnTo>
                <a:cubicBezTo>
                  <a:pt x="73680" y="58567"/>
                  <a:pt x="32459" y="68437"/>
                  <a:pt x="124691" y="58189"/>
                </a:cubicBezTo>
                <a:cubicBezTo>
                  <a:pt x="141316" y="52647"/>
                  <a:pt x="162176" y="53956"/>
                  <a:pt x="174567" y="41564"/>
                </a:cubicBezTo>
                <a:cubicBezTo>
                  <a:pt x="180109" y="36022"/>
                  <a:pt x="184182" y="28443"/>
                  <a:pt x="191192" y="24938"/>
                </a:cubicBezTo>
                <a:cubicBezTo>
                  <a:pt x="206867" y="17101"/>
                  <a:pt x="224443" y="13855"/>
                  <a:pt x="241069" y="8313"/>
                </a:cubicBezTo>
                <a:lnTo>
                  <a:pt x="266007" y="0"/>
                </a:lnTo>
                <a:cubicBezTo>
                  <a:pt x="276090" y="1440"/>
                  <a:pt x="331001" y="5745"/>
                  <a:pt x="349134" y="16625"/>
                </a:cubicBezTo>
                <a:cubicBezTo>
                  <a:pt x="364574" y="25889"/>
                  <a:pt x="371929" y="45119"/>
                  <a:pt x="382385" y="58189"/>
                </a:cubicBezTo>
                <a:cubicBezTo>
                  <a:pt x="387281" y="64309"/>
                  <a:pt x="393469" y="69273"/>
                  <a:pt x="399011" y="74815"/>
                </a:cubicBezTo>
                <a:lnTo>
                  <a:pt x="415636" y="124691"/>
                </a:lnTo>
                <a:cubicBezTo>
                  <a:pt x="418407" y="133004"/>
                  <a:pt x="417753" y="143433"/>
                  <a:pt x="423949" y="149629"/>
                </a:cubicBezTo>
                <a:lnTo>
                  <a:pt x="440574" y="166255"/>
                </a:lnTo>
                <a:cubicBezTo>
                  <a:pt x="443345" y="174568"/>
                  <a:pt x="444632" y="183533"/>
                  <a:pt x="448887" y="191193"/>
                </a:cubicBezTo>
                <a:cubicBezTo>
                  <a:pt x="458591" y="208660"/>
                  <a:pt x="475819" y="222113"/>
                  <a:pt x="482138" y="241069"/>
                </a:cubicBezTo>
                <a:lnTo>
                  <a:pt x="523702" y="365760"/>
                </a:lnTo>
                <a:lnTo>
                  <a:pt x="540327" y="415636"/>
                </a:lnTo>
                <a:lnTo>
                  <a:pt x="556952" y="432262"/>
                </a:lnTo>
                <a:lnTo>
                  <a:pt x="573578" y="482138"/>
                </a:lnTo>
                <a:cubicBezTo>
                  <a:pt x="582767" y="509705"/>
                  <a:pt x="583275" y="480753"/>
                  <a:pt x="556952" y="48213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1643968" y="116633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2040523"/>
            <a:ext cx="60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Loch </a:t>
            </a:r>
          </a:p>
          <a:p>
            <a:r>
              <a:rPr lang="en-GB" sz="1400" dirty="0">
                <a:solidFill>
                  <a:schemeClr val="bg1"/>
                </a:solidFill>
              </a:rPr>
              <a:t>Lochy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6910" y="1401207"/>
            <a:ext cx="210894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1  Coire Glas      1300 MW</a:t>
            </a:r>
          </a:p>
        </p:txBody>
      </p:sp>
      <p:pic>
        <p:nvPicPr>
          <p:cNvPr id="20" name="Picture 19" descr="Ballimeanach"/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31701"/>
            <a:ext cx="3803670" cy="25374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1" name="Freeform 20"/>
          <p:cNvSpPr/>
          <p:nvPr/>
        </p:nvSpPr>
        <p:spPr>
          <a:xfrm>
            <a:off x="1448619" y="5314391"/>
            <a:ext cx="390698" cy="383479"/>
          </a:xfrm>
          <a:custGeom>
            <a:avLst/>
            <a:gdLst>
              <a:gd name="connsiteX0" fmla="*/ 241069 w 390698"/>
              <a:gd name="connsiteY0" fmla="*/ 1094 h 383479"/>
              <a:gd name="connsiteX1" fmla="*/ 199506 w 390698"/>
              <a:gd name="connsiteY1" fmla="*/ 9406 h 383479"/>
              <a:gd name="connsiteX2" fmla="*/ 149629 w 390698"/>
              <a:gd name="connsiteY2" fmla="*/ 26032 h 383479"/>
              <a:gd name="connsiteX3" fmla="*/ 124691 w 390698"/>
              <a:gd name="connsiteY3" fmla="*/ 134097 h 383479"/>
              <a:gd name="connsiteX4" fmla="*/ 83127 w 390698"/>
              <a:gd name="connsiteY4" fmla="*/ 192286 h 383479"/>
              <a:gd name="connsiteX5" fmla="*/ 41564 w 390698"/>
              <a:gd name="connsiteY5" fmla="*/ 217225 h 383479"/>
              <a:gd name="connsiteX6" fmla="*/ 8313 w 390698"/>
              <a:gd name="connsiteY6" fmla="*/ 258788 h 383479"/>
              <a:gd name="connsiteX7" fmla="*/ 0 w 390698"/>
              <a:gd name="connsiteY7" fmla="*/ 292039 h 383479"/>
              <a:gd name="connsiteX8" fmla="*/ 16626 w 390698"/>
              <a:gd name="connsiteY8" fmla="*/ 308665 h 383479"/>
              <a:gd name="connsiteX9" fmla="*/ 41564 w 390698"/>
              <a:gd name="connsiteY9" fmla="*/ 316977 h 383479"/>
              <a:gd name="connsiteX10" fmla="*/ 49877 w 390698"/>
              <a:gd name="connsiteY10" fmla="*/ 341915 h 383479"/>
              <a:gd name="connsiteX11" fmla="*/ 91440 w 390698"/>
              <a:gd name="connsiteY11" fmla="*/ 383479 h 383479"/>
              <a:gd name="connsiteX12" fmla="*/ 182880 w 390698"/>
              <a:gd name="connsiteY12" fmla="*/ 375166 h 383479"/>
              <a:gd name="connsiteX13" fmla="*/ 232757 w 390698"/>
              <a:gd name="connsiteY13" fmla="*/ 358541 h 383479"/>
              <a:gd name="connsiteX14" fmla="*/ 274320 w 390698"/>
              <a:gd name="connsiteY14" fmla="*/ 325290 h 383479"/>
              <a:gd name="connsiteX15" fmla="*/ 299258 w 390698"/>
              <a:gd name="connsiteY15" fmla="*/ 333603 h 383479"/>
              <a:gd name="connsiteX16" fmla="*/ 340822 w 390698"/>
              <a:gd name="connsiteY16" fmla="*/ 300352 h 383479"/>
              <a:gd name="connsiteX17" fmla="*/ 357447 w 390698"/>
              <a:gd name="connsiteY17" fmla="*/ 283726 h 383479"/>
              <a:gd name="connsiteX18" fmla="*/ 374073 w 390698"/>
              <a:gd name="connsiteY18" fmla="*/ 200599 h 383479"/>
              <a:gd name="connsiteX19" fmla="*/ 390698 w 390698"/>
              <a:gd name="connsiteY19" fmla="*/ 175661 h 383479"/>
              <a:gd name="connsiteX20" fmla="*/ 382386 w 390698"/>
              <a:gd name="connsiteY20" fmla="*/ 92534 h 383479"/>
              <a:gd name="connsiteX21" fmla="*/ 332509 w 390698"/>
              <a:gd name="connsiteY21" fmla="*/ 59283 h 383479"/>
              <a:gd name="connsiteX22" fmla="*/ 315884 w 390698"/>
              <a:gd name="connsiteY22" fmla="*/ 42657 h 383479"/>
              <a:gd name="connsiteX23" fmla="*/ 282633 w 390698"/>
              <a:gd name="connsiteY23" fmla="*/ 34345 h 383479"/>
              <a:gd name="connsiteX24" fmla="*/ 241069 w 390698"/>
              <a:gd name="connsiteY24" fmla="*/ 1094 h 38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0698" h="383479">
                <a:moveTo>
                  <a:pt x="241069" y="1094"/>
                </a:moveTo>
                <a:cubicBezTo>
                  <a:pt x="227215" y="-3062"/>
                  <a:pt x="213137" y="5689"/>
                  <a:pt x="199506" y="9406"/>
                </a:cubicBezTo>
                <a:cubicBezTo>
                  <a:pt x="182598" y="14017"/>
                  <a:pt x="149629" y="26032"/>
                  <a:pt x="149629" y="26032"/>
                </a:cubicBezTo>
                <a:cubicBezTo>
                  <a:pt x="115220" y="77647"/>
                  <a:pt x="140513" y="31256"/>
                  <a:pt x="124691" y="134097"/>
                </a:cubicBezTo>
                <a:cubicBezTo>
                  <a:pt x="119866" y="165461"/>
                  <a:pt x="107468" y="167945"/>
                  <a:pt x="83127" y="192286"/>
                </a:cubicBezTo>
                <a:cubicBezTo>
                  <a:pt x="60305" y="215109"/>
                  <a:pt x="73939" y="206433"/>
                  <a:pt x="41564" y="217225"/>
                </a:cubicBezTo>
                <a:cubicBezTo>
                  <a:pt x="28155" y="230633"/>
                  <a:pt x="16179" y="240435"/>
                  <a:pt x="8313" y="258788"/>
                </a:cubicBezTo>
                <a:cubicBezTo>
                  <a:pt x="3813" y="269289"/>
                  <a:pt x="2771" y="280955"/>
                  <a:pt x="0" y="292039"/>
                </a:cubicBezTo>
                <a:cubicBezTo>
                  <a:pt x="5542" y="297581"/>
                  <a:pt x="9905" y="304633"/>
                  <a:pt x="16626" y="308665"/>
                </a:cubicBezTo>
                <a:cubicBezTo>
                  <a:pt x="24140" y="313173"/>
                  <a:pt x="35368" y="310781"/>
                  <a:pt x="41564" y="316977"/>
                </a:cubicBezTo>
                <a:cubicBezTo>
                  <a:pt x="47760" y="323173"/>
                  <a:pt x="45958" y="334078"/>
                  <a:pt x="49877" y="341915"/>
                </a:cubicBezTo>
                <a:cubicBezTo>
                  <a:pt x="63732" y="369626"/>
                  <a:pt x="66500" y="366853"/>
                  <a:pt x="91440" y="383479"/>
                </a:cubicBezTo>
                <a:cubicBezTo>
                  <a:pt x="121920" y="380708"/>
                  <a:pt x="152740" y="380485"/>
                  <a:pt x="182880" y="375166"/>
                </a:cubicBezTo>
                <a:cubicBezTo>
                  <a:pt x="200138" y="372120"/>
                  <a:pt x="232757" y="358541"/>
                  <a:pt x="232757" y="358541"/>
                </a:cubicBezTo>
                <a:cubicBezTo>
                  <a:pt x="241640" y="349657"/>
                  <a:pt x="261735" y="327387"/>
                  <a:pt x="274320" y="325290"/>
                </a:cubicBezTo>
                <a:cubicBezTo>
                  <a:pt x="282963" y="323850"/>
                  <a:pt x="290945" y="330832"/>
                  <a:pt x="299258" y="333603"/>
                </a:cubicBezTo>
                <a:cubicBezTo>
                  <a:pt x="339406" y="293455"/>
                  <a:pt x="288384" y="342303"/>
                  <a:pt x="340822" y="300352"/>
                </a:cubicBezTo>
                <a:cubicBezTo>
                  <a:pt x="346942" y="295456"/>
                  <a:pt x="351905" y="289268"/>
                  <a:pt x="357447" y="283726"/>
                </a:cubicBezTo>
                <a:cubicBezTo>
                  <a:pt x="360511" y="262279"/>
                  <a:pt x="362465" y="223814"/>
                  <a:pt x="374073" y="200599"/>
                </a:cubicBezTo>
                <a:cubicBezTo>
                  <a:pt x="378541" y="191663"/>
                  <a:pt x="385156" y="183974"/>
                  <a:pt x="390698" y="175661"/>
                </a:cubicBezTo>
                <a:cubicBezTo>
                  <a:pt x="387927" y="147952"/>
                  <a:pt x="394840" y="117441"/>
                  <a:pt x="382386" y="92534"/>
                </a:cubicBezTo>
                <a:cubicBezTo>
                  <a:pt x="373450" y="74662"/>
                  <a:pt x="346638" y="73412"/>
                  <a:pt x="332509" y="59283"/>
                </a:cubicBezTo>
                <a:cubicBezTo>
                  <a:pt x="326967" y="53741"/>
                  <a:pt x="322894" y="46162"/>
                  <a:pt x="315884" y="42657"/>
                </a:cubicBezTo>
                <a:cubicBezTo>
                  <a:pt x="305665" y="37548"/>
                  <a:pt x="293618" y="37484"/>
                  <a:pt x="282633" y="34345"/>
                </a:cubicBezTo>
                <a:cubicBezTo>
                  <a:pt x="258668" y="27498"/>
                  <a:pt x="254923" y="5250"/>
                  <a:pt x="241069" y="109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461675" y="6075803"/>
            <a:ext cx="898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Loch Awe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056" y="4725144"/>
            <a:ext cx="224191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3  </a:t>
            </a:r>
            <a:r>
              <a:rPr lang="en-GB" sz="1400" b="1" dirty="0" err="1">
                <a:solidFill>
                  <a:schemeClr val="accent3">
                    <a:lumMod val="50000"/>
                  </a:schemeClr>
                </a:solidFill>
              </a:rPr>
              <a:t>Ballimeanach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  1500 MW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802" y="116633"/>
            <a:ext cx="5307198" cy="25358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01328" y="13133"/>
            <a:ext cx="186138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4  </a:t>
            </a:r>
            <a:r>
              <a:rPr lang="en-GB" sz="1400" b="1" dirty="0" err="1">
                <a:solidFill>
                  <a:schemeClr val="accent3">
                    <a:lumMod val="50000"/>
                  </a:schemeClr>
                </a:solidFill>
              </a:rPr>
              <a:t>Fearna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     1800 MW</a:t>
            </a:r>
          </a:p>
        </p:txBody>
      </p:sp>
      <p:pic>
        <p:nvPicPr>
          <p:cNvPr id="26" name="Picture 25" descr="Earrach flyby fr Drum closer"/>
          <p:cNvPicPr>
            <a:picLocks noGrp="1" noChangeAspect="1"/>
          </p:cNvPicPr>
          <p:nvPr isPhoto="1"/>
        </p:nvPicPr>
        <p:blipFill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3" y="2333250"/>
            <a:ext cx="3168352" cy="22204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971600" y="4091996"/>
            <a:ext cx="187490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2  </a:t>
            </a:r>
            <a:r>
              <a:rPr lang="en-GB" sz="1400" b="1" dirty="0" err="1">
                <a:solidFill>
                  <a:schemeClr val="accent3">
                    <a:lumMod val="50000"/>
                  </a:schemeClr>
                </a:solidFill>
              </a:rPr>
              <a:t>Earrach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     2000 MW</a:t>
            </a:r>
          </a:p>
        </p:txBody>
      </p:sp>
      <p:sp>
        <p:nvSpPr>
          <p:cNvPr id="28" name="Freeform 27"/>
          <p:cNvSpPr/>
          <p:nvPr/>
        </p:nvSpPr>
        <p:spPr>
          <a:xfrm>
            <a:off x="2406966" y="2924944"/>
            <a:ext cx="439539" cy="561042"/>
          </a:xfrm>
          <a:custGeom>
            <a:avLst/>
            <a:gdLst>
              <a:gd name="connsiteX0" fmla="*/ 164431 w 1528241"/>
              <a:gd name="connsiteY0" fmla="*/ 8471 h 1380071"/>
              <a:gd name="connsiteX1" fmla="*/ 571755 w 1528241"/>
              <a:gd name="connsiteY1" fmla="*/ 16784 h 1380071"/>
              <a:gd name="connsiteX2" fmla="*/ 605006 w 1528241"/>
              <a:gd name="connsiteY2" fmla="*/ 25096 h 1380071"/>
              <a:gd name="connsiteX3" fmla="*/ 654882 w 1528241"/>
              <a:gd name="connsiteY3" fmla="*/ 33409 h 1380071"/>
              <a:gd name="connsiteX4" fmla="*/ 688133 w 1528241"/>
              <a:gd name="connsiteY4" fmla="*/ 41722 h 1380071"/>
              <a:gd name="connsiteX5" fmla="*/ 945827 w 1528241"/>
              <a:gd name="connsiteY5" fmla="*/ 50035 h 1380071"/>
              <a:gd name="connsiteX6" fmla="*/ 995704 w 1528241"/>
              <a:gd name="connsiteY6" fmla="*/ 74973 h 1380071"/>
              <a:gd name="connsiteX7" fmla="*/ 1020642 w 1528241"/>
              <a:gd name="connsiteY7" fmla="*/ 83286 h 1380071"/>
              <a:gd name="connsiteX8" fmla="*/ 1045580 w 1528241"/>
              <a:gd name="connsiteY8" fmla="*/ 99911 h 1380071"/>
              <a:gd name="connsiteX9" fmla="*/ 1095457 w 1528241"/>
              <a:gd name="connsiteY9" fmla="*/ 116536 h 1380071"/>
              <a:gd name="connsiteX10" fmla="*/ 1120395 w 1528241"/>
              <a:gd name="connsiteY10" fmla="*/ 124849 h 1380071"/>
              <a:gd name="connsiteX11" fmla="*/ 1245086 w 1528241"/>
              <a:gd name="connsiteY11" fmla="*/ 133162 h 1380071"/>
              <a:gd name="connsiteX12" fmla="*/ 1328213 w 1528241"/>
              <a:gd name="connsiteY12" fmla="*/ 149787 h 1380071"/>
              <a:gd name="connsiteX13" fmla="*/ 1353151 w 1528241"/>
              <a:gd name="connsiteY13" fmla="*/ 166413 h 1380071"/>
              <a:gd name="connsiteX14" fmla="*/ 1369777 w 1528241"/>
              <a:gd name="connsiteY14" fmla="*/ 183038 h 1380071"/>
              <a:gd name="connsiteX15" fmla="*/ 1394715 w 1528241"/>
              <a:gd name="connsiteY15" fmla="*/ 191351 h 1380071"/>
              <a:gd name="connsiteX16" fmla="*/ 1411340 w 1528241"/>
              <a:gd name="connsiteY16" fmla="*/ 216289 h 1380071"/>
              <a:gd name="connsiteX17" fmla="*/ 1427966 w 1528241"/>
              <a:gd name="connsiteY17" fmla="*/ 232915 h 1380071"/>
              <a:gd name="connsiteX18" fmla="*/ 1436278 w 1528241"/>
              <a:gd name="connsiteY18" fmla="*/ 266166 h 1380071"/>
              <a:gd name="connsiteX19" fmla="*/ 1411340 w 1528241"/>
              <a:gd name="connsiteY19" fmla="*/ 382544 h 1380071"/>
              <a:gd name="connsiteX20" fmla="*/ 1403027 w 1528241"/>
              <a:gd name="connsiteY20" fmla="*/ 407482 h 1380071"/>
              <a:gd name="connsiteX21" fmla="*/ 1378089 w 1528241"/>
              <a:gd name="connsiteY21" fmla="*/ 432420 h 1380071"/>
              <a:gd name="connsiteX22" fmla="*/ 1344838 w 1528241"/>
              <a:gd name="connsiteY22" fmla="*/ 473984 h 1380071"/>
              <a:gd name="connsiteX23" fmla="*/ 1336526 w 1528241"/>
              <a:gd name="connsiteY23" fmla="*/ 515547 h 1380071"/>
              <a:gd name="connsiteX24" fmla="*/ 1319900 w 1528241"/>
              <a:gd name="connsiteY24" fmla="*/ 615300 h 1380071"/>
              <a:gd name="connsiteX25" fmla="*/ 1311587 w 1528241"/>
              <a:gd name="connsiteY25" fmla="*/ 673489 h 1380071"/>
              <a:gd name="connsiteX26" fmla="*/ 1294962 w 1528241"/>
              <a:gd name="connsiteY26" fmla="*/ 723366 h 1380071"/>
              <a:gd name="connsiteX27" fmla="*/ 1311587 w 1528241"/>
              <a:gd name="connsiteY27" fmla="*/ 789867 h 1380071"/>
              <a:gd name="connsiteX28" fmla="*/ 1328213 w 1528241"/>
              <a:gd name="connsiteY28" fmla="*/ 806493 h 1380071"/>
              <a:gd name="connsiteX29" fmla="*/ 1353151 w 1528241"/>
              <a:gd name="connsiteY29" fmla="*/ 856369 h 1380071"/>
              <a:gd name="connsiteX30" fmla="*/ 1369777 w 1528241"/>
              <a:gd name="connsiteY30" fmla="*/ 906246 h 1380071"/>
              <a:gd name="connsiteX31" fmla="*/ 1436278 w 1528241"/>
              <a:gd name="connsiteY31" fmla="*/ 989373 h 1380071"/>
              <a:gd name="connsiteX32" fmla="*/ 1486155 w 1528241"/>
              <a:gd name="connsiteY32" fmla="*/ 1039249 h 1380071"/>
              <a:gd name="connsiteX33" fmla="*/ 1502780 w 1528241"/>
              <a:gd name="connsiteY33" fmla="*/ 1055875 h 1380071"/>
              <a:gd name="connsiteX34" fmla="*/ 1519406 w 1528241"/>
              <a:gd name="connsiteY34" fmla="*/ 1072500 h 1380071"/>
              <a:gd name="connsiteX35" fmla="*/ 1511093 w 1528241"/>
              <a:gd name="connsiteY35" fmla="*/ 1130689 h 1380071"/>
              <a:gd name="connsiteX36" fmla="*/ 1477842 w 1528241"/>
              <a:gd name="connsiteY36" fmla="*/ 1139002 h 1380071"/>
              <a:gd name="connsiteX37" fmla="*/ 1436278 w 1528241"/>
              <a:gd name="connsiteY37" fmla="*/ 1155627 h 1380071"/>
              <a:gd name="connsiteX38" fmla="*/ 1403027 w 1528241"/>
              <a:gd name="connsiteY38" fmla="*/ 1172253 h 1380071"/>
              <a:gd name="connsiteX39" fmla="*/ 1369777 w 1528241"/>
              <a:gd name="connsiteY39" fmla="*/ 1180566 h 1380071"/>
              <a:gd name="connsiteX40" fmla="*/ 1361464 w 1528241"/>
              <a:gd name="connsiteY40" fmla="*/ 1205504 h 1380071"/>
              <a:gd name="connsiteX41" fmla="*/ 1386402 w 1528241"/>
              <a:gd name="connsiteY41" fmla="*/ 1272006 h 1380071"/>
              <a:gd name="connsiteX42" fmla="*/ 1411340 w 1528241"/>
              <a:gd name="connsiteY42" fmla="*/ 1288631 h 1380071"/>
              <a:gd name="connsiteX43" fmla="*/ 1378089 w 1528241"/>
              <a:gd name="connsiteY43" fmla="*/ 1313569 h 1380071"/>
              <a:gd name="connsiteX44" fmla="*/ 1353151 w 1528241"/>
              <a:gd name="connsiteY44" fmla="*/ 1321882 h 1380071"/>
              <a:gd name="connsiteX45" fmla="*/ 1319900 w 1528241"/>
              <a:gd name="connsiteY45" fmla="*/ 1338507 h 1380071"/>
              <a:gd name="connsiteX46" fmla="*/ 1286649 w 1528241"/>
              <a:gd name="connsiteY46" fmla="*/ 1346820 h 1380071"/>
              <a:gd name="connsiteX47" fmla="*/ 1253398 w 1528241"/>
              <a:gd name="connsiteY47" fmla="*/ 1363446 h 1380071"/>
              <a:gd name="connsiteX48" fmla="*/ 1120395 w 1528241"/>
              <a:gd name="connsiteY48" fmla="*/ 1380071 h 1380071"/>
              <a:gd name="connsiteX49" fmla="*/ 979078 w 1528241"/>
              <a:gd name="connsiteY49" fmla="*/ 1371758 h 1380071"/>
              <a:gd name="connsiteX50" fmla="*/ 929202 w 1528241"/>
              <a:gd name="connsiteY50" fmla="*/ 1346820 h 1380071"/>
              <a:gd name="connsiteX51" fmla="*/ 812824 w 1528241"/>
              <a:gd name="connsiteY51" fmla="*/ 1321882 h 1380071"/>
              <a:gd name="connsiteX52" fmla="*/ 388875 w 1528241"/>
              <a:gd name="connsiteY52" fmla="*/ 1313569 h 1380071"/>
              <a:gd name="connsiteX53" fmla="*/ 347311 w 1528241"/>
              <a:gd name="connsiteY53" fmla="*/ 1305256 h 1380071"/>
              <a:gd name="connsiteX54" fmla="*/ 297435 w 1528241"/>
              <a:gd name="connsiteY54" fmla="*/ 1288631 h 1380071"/>
              <a:gd name="connsiteX55" fmla="*/ 230933 w 1528241"/>
              <a:gd name="connsiteY55" fmla="*/ 1280318 h 1380071"/>
              <a:gd name="connsiteX56" fmla="*/ 205995 w 1528241"/>
              <a:gd name="connsiteY56" fmla="*/ 1272006 h 1380071"/>
              <a:gd name="connsiteX57" fmla="*/ 97929 w 1528241"/>
              <a:gd name="connsiteY57" fmla="*/ 1255380 h 1380071"/>
              <a:gd name="connsiteX58" fmla="*/ 64678 w 1528241"/>
              <a:gd name="connsiteY58" fmla="*/ 1247067 h 1380071"/>
              <a:gd name="connsiteX59" fmla="*/ 14802 w 1528241"/>
              <a:gd name="connsiteY59" fmla="*/ 1230442 h 1380071"/>
              <a:gd name="connsiteX60" fmla="*/ 14802 w 1528241"/>
              <a:gd name="connsiteY60" fmla="*/ 1030936 h 1380071"/>
              <a:gd name="connsiteX61" fmla="*/ 23115 w 1528241"/>
              <a:gd name="connsiteY61" fmla="*/ 964435 h 1380071"/>
              <a:gd name="connsiteX62" fmla="*/ 31427 w 1528241"/>
              <a:gd name="connsiteY62" fmla="*/ 922871 h 1380071"/>
              <a:gd name="connsiteX63" fmla="*/ 48053 w 1528241"/>
              <a:gd name="connsiteY63" fmla="*/ 872995 h 1380071"/>
              <a:gd name="connsiteX64" fmla="*/ 56366 w 1528241"/>
              <a:gd name="connsiteY64" fmla="*/ 814806 h 1380071"/>
              <a:gd name="connsiteX65" fmla="*/ 72991 w 1528241"/>
              <a:gd name="connsiteY65" fmla="*/ 764929 h 1380071"/>
              <a:gd name="connsiteX66" fmla="*/ 81304 w 1528241"/>
              <a:gd name="connsiteY66" fmla="*/ 690115 h 1380071"/>
              <a:gd name="connsiteX67" fmla="*/ 89617 w 1528241"/>
              <a:gd name="connsiteY67" fmla="*/ 656864 h 1380071"/>
              <a:gd name="connsiteX68" fmla="*/ 97929 w 1528241"/>
              <a:gd name="connsiteY68" fmla="*/ 515547 h 1380071"/>
              <a:gd name="connsiteX69" fmla="*/ 106242 w 1528241"/>
              <a:gd name="connsiteY69" fmla="*/ 490609 h 1380071"/>
              <a:gd name="connsiteX70" fmla="*/ 114555 w 1528241"/>
              <a:gd name="connsiteY70" fmla="*/ 457358 h 1380071"/>
              <a:gd name="connsiteX71" fmla="*/ 122867 w 1528241"/>
              <a:gd name="connsiteY71" fmla="*/ 415795 h 1380071"/>
              <a:gd name="connsiteX72" fmla="*/ 139493 w 1528241"/>
              <a:gd name="connsiteY72" fmla="*/ 365918 h 1380071"/>
              <a:gd name="connsiteX73" fmla="*/ 147806 w 1528241"/>
              <a:gd name="connsiteY73" fmla="*/ 324355 h 1380071"/>
              <a:gd name="connsiteX74" fmla="*/ 156118 w 1528241"/>
              <a:gd name="connsiteY74" fmla="*/ 299416 h 1380071"/>
              <a:gd name="connsiteX75" fmla="*/ 164431 w 1528241"/>
              <a:gd name="connsiteY75" fmla="*/ 266166 h 1380071"/>
              <a:gd name="connsiteX76" fmla="*/ 181057 w 1528241"/>
              <a:gd name="connsiteY76" fmla="*/ 199664 h 1380071"/>
              <a:gd name="connsiteX77" fmla="*/ 205995 w 1528241"/>
              <a:gd name="connsiteY77" fmla="*/ 74973 h 1380071"/>
              <a:gd name="connsiteX78" fmla="*/ 222620 w 1528241"/>
              <a:gd name="connsiteY78" fmla="*/ 25096 h 1380071"/>
              <a:gd name="connsiteX79" fmla="*/ 247558 w 1528241"/>
              <a:gd name="connsiteY79" fmla="*/ 8471 h 1380071"/>
              <a:gd name="connsiteX80" fmla="*/ 305747 w 1528241"/>
              <a:gd name="connsiteY80" fmla="*/ 158 h 138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528241" h="1380071">
                <a:moveTo>
                  <a:pt x="164431" y="8471"/>
                </a:moveTo>
                <a:lnTo>
                  <a:pt x="571755" y="16784"/>
                </a:lnTo>
                <a:cubicBezTo>
                  <a:pt x="583172" y="17215"/>
                  <a:pt x="593803" y="22855"/>
                  <a:pt x="605006" y="25096"/>
                </a:cubicBezTo>
                <a:cubicBezTo>
                  <a:pt x="621533" y="28401"/>
                  <a:pt x="638355" y="30103"/>
                  <a:pt x="654882" y="33409"/>
                </a:cubicBezTo>
                <a:cubicBezTo>
                  <a:pt x="666085" y="35650"/>
                  <a:pt x="676727" y="41070"/>
                  <a:pt x="688133" y="41722"/>
                </a:cubicBezTo>
                <a:cubicBezTo>
                  <a:pt x="773936" y="46625"/>
                  <a:pt x="859929" y="47264"/>
                  <a:pt x="945827" y="50035"/>
                </a:cubicBezTo>
                <a:cubicBezTo>
                  <a:pt x="1008502" y="70924"/>
                  <a:pt x="931257" y="42748"/>
                  <a:pt x="995704" y="74973"/>
                </a:cubicBezTo>
                <a:cubicBezTo>
                  <a:pt x="1003541" y="78892"/>
                  <a:pt x="1012805" y="79367"/>
                  <a:pt x="1020642" y="83286"/>
                </a:cubicBezTo>
                <a:cubicBezTo>
                  <a:pt x="1029578" y="87754"/>
                  <a:pt x="1036450" y="95854"/>
                  <a:pt x="1045580" y="99911"/>
                </a:cubicBezTo>
                <a:cubicBezTo>
                  <a:pt x="1061595" y="107028"/>
                  <a:pt x="1078831" y="110994"/>
                  <a:pt x="1095457" y="116536"/>
                </a:cubicBezTo>
                <a:cubicBezTo>
                  <a:pt x="1103770" y="119307"/>
                  <a:pt x="1111652" y="124266"/>
                  <a:pt x="1120395" y="124849"/>
                </a:cubicBezTo>
                <a:lnTo>
                  <a:pt x="1245086" y="133162"/>
                </a:lnTo>
                <a:cubicBezTo>
                  <a:pt x="1272795" y="138704"/>
                  <a:pt x="1304701" y="134112"/>
                  <a:pt x="1328213" y="149787"/>
                </a:cubicBezTo>
                <a:cubicBezTo>
                  <a:pt x="1336526" y="155329"/>
                  <a:pt x="1345350" y="160172"/>
                  <a:pt x="1353151" y="166413"/>
                </a:cubicBezTo>
                <a:cubicBezTo>
                  <a:pt x="1359271" y="171309"/>
                  <a:pt x="1363057" y="179006"/>
                  <a:pt x="1369777" y="183038"/>
                </a:cubicBezTo>
                <a:cubicBezTo>
                  <a:pt x="1377291" y="187546"/>
                  <a:pt x="1386402" y="188580"/>
                  <a:pt x="1394715" y="191351"/>
                </a:cubicBezTo>
                <a:cubicBezTo>
                  <a:pt x="1400257" y="199664"/>
                  <a:pt x="1405099" y="208488"/>
                  <a:pt x="1411340" y="216289"/>
                </a:cubicBezTo>
                <a:cubicBezTo>
                  <a:pt x="1416236" y="222409"/>
                  <a:pt x="1424461" y="225905"/>
                  <a:pt x="1427966" y="232915"/>
                </a:cubicBezTo>
                <a:cubicBezTo>
                  <a:pt x="1433075" y="243134"/>
                  <a:pt x="1433507" y="255082"/>
                  <a:pt x="1436278" y="266166"/>
                </a:cubicBezTo>
                <a:cubicBezTo>
                  <a:pt x="1425793" y="350056"/>
                  <a:pt x="1435030" y="311475"/>
                  <a:pt x="1411340" y="382544"/>
                </a:cubicBezTo>
                <a:cubicBezTo>
                  <a:pt x="1408569" y="390857"/>
                  <a:pt x="1409223" y="401286"/>
                  <a:pt x="1403027" y="407482"/>
                </a:cubicBezTo>
                <a:cubicBezTo>
                  <a:pt x="1394714" y="415795"/>
                  <a:pt x="1385615" y="423389"/>
                  <a:pt x="1378089" y="432420"/>
                </a:cubicBezTo>
                <a:cubicBezTo>
                  <a:pt x="1325657" y="495339"/>
                  <a:pt x="1393208" y="425614"/>
                  <a:pt x="1344838" y="473984"/>
                </a:cubicBezTo>
                <a:cubicBezTo>
                  <a:pt x="1342067" y="487838"/>
                  <a:pt x="1338524" y="501560"/>
                  <a:pt x="1336526" y="515547"/>
                </a:cubicBezTo>
                <a:cubicBezTo>
                  <a:pt x="1322606" y="612987"/>
                  <a:pt x="1337768" y="561698"/>
                  <a:pt x="1319900" y="615300"/>
                </a:cubicBezTo>
                <a:cubicBezTo>
                  <a:pt x="1317129" y="634696"/>
                  <a:pt x="1315993" y="654397"/>
                  <a:pt x="1311587" y="673489"/>
                </a:cubicBezTo>
                <a:cubicBezTo>
                  <a:pt x="1307646" y="690565"/>
                  <a:pt x="1294962" y="723366"/>
                  <a:pt x="1294962" y="723366"/>
                </a:cubicBezTo>
                <a:cubicBezTo>
                  <a:pt x="1296749" y="732300"/>
                  <a:pt x="1303920" y="777089"/>
                  <a:pt x="1311587" y="789867"/>
                </a:cubicBezTo>
                <a:cubicBezTo>
                  <a:pt x="1315619" y="796588"/>
                  <a:pt x="1322671" y="800951"/>
                  <a:pt x="1328213" y="806493"/>
                </a:cubicBezTo>
                <a:cubicBezTo>
                  <a:pt x="1358532" y="897447"/>
                  <a:pt x="1310177" y="759678"/>
                  <a:pt x="1353151" y="856369"/>
                </a:cubicBezTo>
                <a:cubicBezTo>
                  <a:pt x="1360269" y="872384"/>
                  <a:pt x="1360056" y="891664"/>
                  <a:pt x="1369777" y="906246"/>
                </a:cubicBezTo>
                <a:cubicBezTo>
                  <a:pt x="1411719" y="969161"/>
                  <a:pt x="1388900" y="941996"/>
                  <a:pt x="1436278" y="989373"/>
                </a:cubicBezTo>
                <a:lnTo>
                  <a:pt x="1486155" y="1039249"/>
                </a:lnTo>
                <a:lnTo>
                  <a:pt x="1502780" y="1055875"/>
                </a:lnTo>
                <a:lnTo>
                  <a:pt x="1519406" y="1072500"/>
                </a:lnTo>
                <a:cubicBezTo>
                  <a:pt x="1527215" y="1095930"/>
                  <a:pt x="1537889" y="1108359"/>
                  <a:pt x="1511093" y="1130689"/>
                </a:cubicBezTo>
                <a:cubicBezTo>
                  <a:pt x="1502316" y="1138003"/>
                  <a:pt x="1488681" y="1135389"/>
                  <a:pt x="1477842" y="1139002"/>
                </a:cubicBezTo>
                <a:cubicBezTo>
                  <a:pt x="1463686" y="1143721"/>
                  <a:pt x="1449914" y="1149567"/>
                  <a:pt x="1436278" y="1155627"/>
                </a:cubicBezTo>
                <a:cubicBezTo>
                  <a:pt x="1424954" y="1160660"/>
                  <a:pt x="1414630" y="1167902"/>
                  <a:pt x="1403027" y="1172253"/>
                </a:cubicBezTo>
                <a:cubicBezTo>
                  <a:pt x="1392330" y="1176265"/>
                  <a:pt x="1380860" y="1177795"/>
                  <a:pt x="1369777" y="1180566"/>
                </a:cubicBezTo>
                <a:cubicBezTo>
                  <a:pt x="1367006" y="1188879"/>
                  <a:pt x="1361464" y="1196742"/>
                  <a:pt x="1361464" y="1205504"/>
                </a:cubicBezTo>
                <a:cubicBezTo>
                  <a:pt x="1361464" y="1229292"/>
                  <a:pt x="1369204" y="1254808"/>
                  <a:pt x="1386402" y="1272006"/>
                </a:cubicBezTo>
                <a:cubicBezTo>
                  <a:pt x="1393466" y="1279070"/>
                  <a:pt x="1403027" y="1283089"/>
                  <a:pt x="1411340" y="1288631"/>
                </a:cubicBezTo>
                <a:cubicBezTo>
                  <a:pt x="1400256" y="1296944"/>
                  <a:pt x="1390118" y="1306695"/>
                  <a:pt x="1378089" y="1313569"/>
                </a:cubicBezTo>
                <a:cubicBezTo>
                  <a:pt x="1370481" y="1317916"/>
                  <a:pt x="1361205" y="1318430"/>
                  <a:pt x="1353151" y="1321882"/>
                </a:cubicBezTo>
                <a:cubicBezTo>
                  <a:pt x="1341761" y="1326763"/>
                  <a:pt x="1331503" y="1334156"/>
                  <a:pt x="1319900" y="1338507"/>
                </a:cubicBezTo>
                <a:cubicBezTo>
                  <a:pt x="1309203" y="1342518"/>
                  <a:pt x="1297346" y="1342808"/>
                  <a:pt x="1286649" y="1346820"/>
                </a:cubicBezTo>
                <a:cubicBezTo>
                  <a:pt x="1275046" y="1351171"/>
                  <a:pt x="1265549" y="1361016"/>
                  <a:pt x="1253398" y="1363446"/>
                </a:cubicBezTo>
                <a:cubicBezTo>
                  <a:pt x="1209586" y="1372208"/>
                  <a:pt x="1120395" y="1380071"/>
                  <a:pt x="1120395" y="1380071"/>
                </a:cubicBezTo>
                <a:cubicBezTo>
                  <a:pt x="1073289" y="1377300"/>
                  <a:pt x="1026031" y="1376453"/>
                  <a:pt x="979078" y="1371758"/>
                </a:cubicBezTo>
                <a:cubicBezTo>
                  <a:pt x="949736" y="1368824"/>
                  <a:pt x="955645" y="1358573"/>
                  <a:pt x="929202" y="1346820"/>
                </a:cubicBezTo>
                <a:cubicBezTo>
                  <a:pt x="891972" y="1330273"/>
                  <a:pt x="853577" y="1323264"/>
                  <a:pt x="812824" y="1321882"/>
                </a:cubicBezTo>
                <a:cubicBezTo>
                  <a:pt x="671562" y="1317093"/>
                  <a:pt x="530191" y="1316340"/>
                  <a:pt x="388875" y="1313569"/>
                </a:cubicBezTo>
                <a:cubicBezTo>
                  <a:pt x="375020" y="1310798"/>
                  <a:pt x="360942" y="1308974"/>
                  <a:pt x="347311" y="1305256"/>
                </a:cubicBezTo>
                <a:cubicBezTo>
                  <a:pt x="330404" y="1300645"/>
                  <a:pt x="314824" y="1290805"/>
                  <a:pt x="297435" y="1288631"/>
                </a:cubicBezTo>
                <a:lnTo>
                  <a:pt x="230933" y="1280318"/>
                </a:lnTo>
                <a:cubicBezTo>
                  <a:pt x="222620" y="1277547"/>
                  <a:pt x="214549" y="1273907"/>
                  <a:pt x="205995" y="1272006"/>
                </a:cubicBezTo>
                <a:cubicBezTo>
                  <a:pt x="169827" y="1263969"/>
                  <a:pt x="134401" y="1262011"/>
                  <a:pt x="97929" y="1255380"/>
                </a:cubicBezTo>
                <a:cubicBezTo>
                  <a:pt x="86688" y="1253336"/>
                  <a:pt x="75621" y="1250350"/>
                  <a:pt x="64678" y="1247067"/>
                </a:cubicBezTo>
                <a:cubicBezTo>
                  <a:pt x="47892" y="1242031"/>
                  <a:pt x="14802" y="1230442"/>
                  <a:pt x="14802" y="1230442"/>
                </a:cubicBezTo>
                <a:cubicBezTo>
                  <a:pt x="-11446" y="1151702"/>
                  <a:pt x="2830" y="1204529"/>
                  <a:pt x="14802" y="1030936"/>
                </a:cubicBezTo>
                <a:cubicBezTo>
                  <a:pt x="16339" y="1008649"/>
                  <a:pt x="19718" y="986515"/>
                  <a:pt x="23115" y="964435"/>
                </a:cubicBezTo>
                <a:cubicBezTo>
                  <a:pt x="25263" y="950470"/>
                  <a:pt x="27709" y="936502"/>
                  <a:pt x="31427" y="922871"/>
                </a:cubicBezTo>
                <a:cubicBezTo>
                  <a:pt x="36038" y="905964"/>
                  <a:pt x="48053" y="872995"/>
                  <a:pt x="48053" y="872995"/>
                </a:cubicBezTo>
                <a:cubicBezTo>
                  <a:pt x="50824" y="853599"/>
                  <a:pt x="51960" y="833898"/>
                  <a:pt x="56366" y="814806"/>
                </a:cubicBezTo>
                <a:cubicBezTo>
                  <a:pt x="60307" y="797730"/>
                  <a:pt x="72991" y="764929"/>
                  <a:pt x="72991" y="764929"/>
                </a:cubicBezTo>
                <a:cubicBezTo>
                  <a:pt x="75762" y="739991"/>
                  <a:pt x="77489" y="714915"/>
                  <a:pt x="81304" y="690115"/>
                </a:cubicBezTo>
                <a:cubicBezTo>
                  <a:pt x="83041" y="678823"/>
                  <a:pt x="88534" y="668237"/>
                  <a:pt x="89617" y="656864"/>
                </a:cubicBezTo>
                <a:cubicBezTo>
                  <a:pt x="94091" y="609889"/>
                  <a:pt x="93234" y="562500"/>
                  <a:pt x="97929" y="515547"/>
                </a:cubicBezTo>
                <a:cubicBezTo>
                  <a:pt x="98801" y="506828"/>
                  <a:pt x="103835" y="499034"/>
                  <a:pt x="106242" y="490609"/>
                </a:cubicBezTo>
                <a:cubicBezTo>
                  <a:pt x="109381" y="479624"/>
                  <a:pt x="112077" y="468511"/>
                  <a:pt x="114555" y="457358"/>
                </a:cubicBezTo>
                <a:cubicBezTo>
                  <a:pt x="117620" y="443566"/>
                  <a:pt x="119150" y="429426"/>
                  <a:pt x="122867" y="415795"/>
                </a:cubicBezTo>
                <a:cubicBezTo>
                  <a:pt x="127478" y="398887"/>
                  <a:pt x="136056" y="383103"/>
                  <a:pt x="139493" y="365918"/>
                </a:cubicBezTo>
                <a:cubicBezTo>
                  <a:pt x="142264" y="352064"/>
                  <a:pt x="144379" y="338062"/>
                  <a:pt x="147806" y="324355"/>
                </a:cubicBezTo>
                <a:cubicBezTo>
                  <a:pt x="149931" y="315854"/>
                  <a:pt x="153711" y="307841"/>
                  <a:pt x="156118" y="299416"/>
                </a:cubicBezTo>
                <a:cubicBezTo>
                  <a:pt x="159256" y="288431"/>
                  <a:pt x="161292" y="277151"/>
                  <a:pt x="164431" y="266166"/>
                </a:cubicBezTo>
                <a:cubicBezTo>
                  <a:pt x="175481" y="227491"/>
                  <a:pt x="173815" y="250356"/>
                  <a:pt x="181057" y="199664"/>
                </a:cubicBezTo>
                <a:cubicBezTo>
                  <a:pt x="196430" y="92049"/>
                  <a:pt x="177854" y="159397"/>
                  <a:pt x="205995" y="74973"/>
                </a:cubicBezTo>
                <a:cubicBezTo>
                  <a:pt x="205996" y="74971"/>
                  <a:pt x="222619" y="25097"/>
                  <a:pt x="222620" y="25096"/>
                </a:cubicBezTo>
                <a:cubicBezTo>
                  <a:pt x="230933" y="19554"/>
                  <a:pt x="238375" y="12406"/>
                  <a:pt x="247558" y="8471"/>
                </a:cubicBezTo>
                <a:cubicBezTo>
                  <a:pt x="271660" y="-1858"/>
                  <a:pt x="281909" y="158"/>
                  <a:pt x="305747" y="15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899592" y="2342272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Loch </a:t>
            </a:r>
          </a:p>
          <a:p>
            <a:r>
              <a:rPr lang="en-GB" sz="1200" dirty="0">
                <a:solidFill>
                  <a:schemeClr val="bg1"/>
                </a:solidFill>
              </a:rPr>
              <a:t>Ness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6012160" y="11857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983002" y="993197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Loch Cuaich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155" y="4062343"/>
            <a:ext cx="4561335" cy="279565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101328" y="6153686"/>
            <a:ext cx="189185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5  </a:t>
            </a:r>
            <a:r>
              <a:rPr lang="en-GB" sz="1600" b="1" dirty="0" err="1">
                <a:solidFill>
                  <a:schemeClr val="accent3">
                    <a:lumMod val="50000"/>
                  </a:schemeClr>
                </a:solidFill>
              </a:rPr>
              <a:t>Earba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    1800 MW</a:t>
            </a:r>
            <a:endParaRPr lang="en-GB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3968" y="2342272"/>
            <a:ext cx="4536504" cy="185435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The Big Five    </a:t>
            </a:r>
            <a:r>
              <a:rPr lang="en-GB" sz="1100" b="1" dirty="0">
                <a:solidFill>
                  <a:schemeClr val="accent3">
                    <a:lumMod val="50000"/>
                  </a:schemeClr>
                </a:solidFill>
              </a:rPr>
              <a:t>...each will be examined in turn</a:t>
            </a:r>
          </a:p>
          <a:p>
            <a:endParaRPr lang="en-GB" sz="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1050" b="1" dirty="0"/>
              <a:t>1</a:t>
            </a:r>
            <a:r>
              <a:rPr lang="en-GB" sz="1050" dirty="0"/>
              <a:t> </a:t>
            </a:r>
            <a:r>
              <a:rPr lang="en-GB" sz="1050" b="1" dirty="0"/>
              <a:t>Coire Glas </a:t>
            </a:r>
            <a:r>
              <a:rPr lang="en-GB" sz="1050" dirty="0"/>
              <a:t>(approved) is well-contained within a trough-head, no impact on hill access, tolerable impact on the Munros above - see also  </a:t>
            </a:r>
            <a:r>
              <a:rPr lang="en-GB" sz="1050" b="1" dirty="0"/>
              <a:t>Cruachan </a:t>
            </a:r>
          </a:p>
          <a:p>
            <a:r>
              <a:rPr lang="en-GB" sz="1050" dirty="0"/>
              <a:t>  -  but not to be taken as precedents for any more invasions of The Munros</a:t>
            </a:r>
          </a:p>
          <a:p>
            <a:r>
              <a:rPr lang="en-GB" sz="1050" b="1" dirty="0"/>
              <a:t>2 </a:t>
            </a:r>
            <a:r>
              <a:rPr lang="en-GB" sz="1050" dirty="0"/>
              <a:t>and</a:t>
            </a:r>
            <a:r>
              <a:rPr lang="en-GB" sz="1050" b="1" dirty="0"/>
              <a:t> 3 </a:t>
            </a:r>
            <a:r>
              <a:rPr lang="en-GB" sz="1050" dirty="0"/>
              <a:t>are in knolly </a:t>
            </a:r>
            <a:r>
              <a:rPr lang="en-GB" sz="1050" b="1" dirty="0"/>
              <a:t>moorland</a:t>
            </a:r>
            <a:r>
              <a:rPr lang="en-GB" sz="1050" dirty="0"/>
              <a:t> locations, little visited, no impact on Munros or hillgoing</a:t>
            </a:r>
          </a:p>
          <a:p>
            <a:r>
              <a:rPr lang="en-GB" sz="1050" b="1" dirty="0"/>
              <a:t>4</a:t>
            </a:r>
            <a:r>
              <a:rPr lang="en-GB" sz="1050" dirty="0"/>
              <a:t> </a:t>
            </a:r>
            <a:r>
              <a:rPr lang="en-GB" sz="1050" b="1" dirty="0" err="1"/>
              <a:t>Fearna</a:t>
            </a:r>
            <a:r>
              <a:rPr lang="en-GB" sz="1050" dirty="0"/>
              <a:t> would bulk large in the classic Quoich Munros circuit, cutting the path, with an ugly draw-down basin most of the day and prominent access tracks</a:t>
            </a:r>
          </a:p>
          <a:p>
            <a:r>
              <a:rPr lang="en-GB" sz="1050" b="1" dirty="0"/>
              <a:t>5</a:t>
            </a:r>
            <a:r>
              <a:rPr lang="en-GB" sz="1050" dirty="0"/>
              <a:t> </a:t>
            </a:r>
            <a:r>
              <a:rPr lang="en-GB" sz="1050" b="1" dirty="0" err="1"/>
              <a:t>Earba</a:t>
            </a:r>
            <a:r>
              <a:rPr lang="en-GB" sz="1050" dirty="0"/>
              <a:t> would drown lovely valley lochs and a fine corrie lochan, destroying old paths, and wholly altering the popular </a:t>
            </a:r>
            <a:r>
              <a:rPr lang="en-GB" sz="1050" dirty="0" err="1"/>
              <a:t>Ardverikie</a:t>
            </a:r>
            <a:r>
              <a:rPr lang="en-GB" sz="1050" dirty="0"/>
              <a:t> Three Munro-circuit</a:t>
            </a:r>
          </a:p>
        </p:txBody>
      </p:sp>
      <p:sp>
        <p:nvSpPr>
          <p:cNvPr id="35" name="Freeform 34"/>
          <p:cNvSpPr/>
          <p:nvPr/>
        </p:nvSpPr>
        <p:spPr>
          <a:xfrm>
            <a:off x="3840480" y="191193"/>
            <a:ext cx="3632662" cy="2435629"/>
          </a:xfrm>
          <a:custGeom>
            <a:avLst/>
            <a:gdLst>
              <a:gd name="connsiteX0" fmla="*/ 0 w 3632662"/>
              <a:gd name="connsiteY0" fmla="*/ 847898 h 2435629"/>
              <a:gd name="connsiteX1" fmla="*/ 66502 w 3632662"/>
              <a:gd name="connsiteY1" fmla="*/ 831272 h 2435629"/>
              <a:gd name="connsiteX2" fmla="*/ 91440 w 3632662"/>
              <a:gd name="connsiteY2" fmla="*/ 814647 h 2435629"/>
              <a:gd name="connsiteX3" fmla="*/ 182880 w 3632662"/>
              <a:gd name="connsiteY3" fmla="*/ 798022 h 2435629"/>
              <a:gd name="connsiteX4" fmla="*/ 299258 w 3632662"/>
              <a:gd name="connsiteY4" fmla="*/ 789709 h 2435629"/>
              <a:gd name="connsiteX5" fmla="*/ 324196 w 3632662"/>
              <a:gd name="connsiteY5" fmla="*/ 798022 h 2435629"/>
              <a:gd name="connsiteX6" fmla="*/ 448887 w 3632662"/>
              <a:gd name="connsiteY6" fmla="*/ 814647 h 2435629"/>
              <a:gd name="connsiteX7" fmla="*/ 606829 w 3632662"/>
              <a:gd name="connsiteY7" fmla="*/ 789709 h 2435629"/>
              <a:gd name="connsiteX8" fmla="*/ 631767 w 3632662"/>
              <a:gd name="connsiteY8" fmla="*/ 781396 h 2435629"/>
              <a:gd name="connsiteX9" fmla="*/ 656705 w 3632662"/>
              <a:gd name="connsiteY9" fmla="*/ 773083 h 2435629"/>
              <a:gd name="connsiteX10" fmla="*/ 723207 w 3632662"/>
              <a:gd name="connsiteY10" fmla="*/ 739832 h 2435629"/>
              <a:gd name="connsiteX11" fmla="*/ 748145 w 3632662"/>
              <a:gd name="connsiteY11" fmla="*/ 731520 h 2435629"/>
              <a:gd name="connsiteX12" fmla="*/ 764771 w 3632662"/>
              <a:gd name="connsiteY12" fmla="*/ 706582 h 2435629"/>
              <a:gd name="connsiteX13" fmla="*/ 781396 w 3632662"/>
              <a:gd name="connsiteY13" fmla="*/ 689956 h 2435629"/>
              <a:gd name="connsiteX14" fmla="*/ 789709 w 3632662"/>
              <a:gd name="connsiteY14" fmla="*/ 665018 h 2435629"/>
              <a:gd name="connsiteX15" fmla="*/ 806335 w 3632662"/>
              <a:gd name="connsiteY15" fmla="*/ 640080 h 2435629"/>
              <a:gd name="connsiteX16" fmla="*/ 814647 w 3632662"/>
              <a:gd name="connsiteY16" fmla="*/ 615142 h 2435629"/>
              <a:gd name="connsiteX17" fmla="*/ 831273 w 3632662"/>
              <a:gd name="connsiteY17" fmla="*/ 598516 h 2435629"/>
              <a:gd name="connsiteX18" fmla="*/ 847898 w 3632662"/>
              <a:gd name="connsiteY18" fmla="*/ 548640 h 2435629"/>
              <a:gd name="connsiteX19" fmla="*/ 864524 w 3632662"/>
              <a:gd name="connsiteY19" fmla="*/ 498763 h 2435629"/>
              <a:gd name="connsiteX20" fmla="*/ 881149 w 3632662"/>
              <a:gd name="connsiteY20" fmla="*/ 448887 h 2435629"/>
              <a:gd name="connsiteX21" fmla="*/ 889462 w 3632662"/>
              <a:gd name="connsiteY21" fmla="*/ 423949 h 2435629"/>
              <a:gd name="connsiteX22" fmla="*/ 897775 w 3632662"/>
              <a:gd name="connsiteY22" fmla="*/ 332509 h 2435629"/>
              <a:gd name="connsiteX23" fmla="*/ 972589 w 3632662"/>
              <a:gd name="connsiteY23" fmla="*/ 324196 h 2435629"/>
              <a:gd name="connsiteX24" fmla="*/ 1030778 w 3632662"/>
              <a:gd name="connsiteY24" fmla="*/ 307571 h 2435629"/>
              <a:gd name="connsiteX25" fmla="*/ 1047404 w 3632662"/>
              <a:gd name="connsiteY25" fmla="*/ 282632 h 2435629"/>
              <a:gd name="connsiteX26" fmla="*/ 1088967 w 3632662"/>
              <a:gd name="connsiteY26" fmla="*/ 232756 h 2435629"/>
              <a:gd name="connsiteX27" fmla="*/ 1105593 w 3632662"/>
              <a:gd name="connsiteY27" fmla="*/ 182880 h 2435629"/>
              <a:gd name="connsiteX28" fmla="*/ 1113905 w 3632662"/>
              <a:gd name="connsiteY28" fmla="*/ 157942 h 2435629"/>
              <a:gd name="connsiteX29" fmla="*/ 1238596 w 3632662"/>
              <a:gd name="connsiteY29" fmla="*/ 141316 h 2435629"/>
              <a:gd name="connsiteX30" fmla="*/ 1296785 w 3632662"/>
              <a:gd name="connsiteY30" fmla="*/ 133003 h 2435629"/>
              <a:gd name="connsiteX31" fmla="*/ 1371600 w 3632662"/>
              <a:gd name="connsiteY31" fmla="*/ 124691 h 2435629"/>
              <a:gd name="connsiteX32" fmla="*/ 1404851 w 3632662"/>
              <a:gd name="connsiteY32" fmla="*/ 116378 h 2435629"/>
              <a:gd name="connsiteX33" fmla="*/ 1446415 w 3632662"/>
              <a:gd name="connsiteY33" fmla="*/ 108065 h 2435629"/>
              <a:gd name="connsiteX34" fmla="*/ 1487978 w 3632662"/>
              <a:gd name="connsiteY34" fmla="*/ 74814 h 2435629"/>
              <a:gd name="connsiteX35" fmla="*/ 1496291 w 3632662"/>
              <a:gd name="connsiteY35" fmla="*/ 49876 h 2435629"/>
              <a:gd name="connsiteX36" fmla="*/ 1562793 w 3632662"/>
              <a:gd name="connsiteY36" fmla="*/ 41563 h 2435629"/>
              <a:gd name="connsiteX37" fmla="*/ 1637607 w 3632662"/>
              <a:gd name="connsiteY37" fmla="*/ 49876 h 2435629"/>
              <a:gd name="connsiteX38" fmla="*/ 2177935 w 3632662"/>
              <a:gd name="connsiteY38" fmla="*/ 58189 h 2435629"/>
              <a:gd name="connsiteX39" fmla="*/ 2211185 w 3632662"/>
              <a:gd name="connsiteY39" fmla="*/ 16625 h 2435629"/>
              <a:gd name="connsiteX40" fmla="*/ 2227811 w 3632662"/>
              <a:gd name="connsiteY40" fmla="*/ 0 h 2435629"/>
              <a:gd name="connsiteX41" fmla="*/ 2335876 w 3632662"/>
              <a:gd name="connsiteY41" fmla="*/ 24938 h 2435629"/>
              <a:gd name="connsiteX42" fmla="*/ 2352502 w 3632662"/>
              <a:gd name="connsiteY42" fmla="*/ 41563 h 2435629"/>
              <a:gd name="connsiteX43" fmla="*/ 2385753 w 3632662"/>
              <a:gd name="connsiteY43" fmla="*/ 91440 h 2435629"/>
              <a:gd name="connsiteX44" fmla="*/ 2394065 w 3632662"/>
              <a:gd name="connsiteY44" fmla="*/ 116378 h 2435629"/>
              <a:gd name="connsiteX45" fmla="*/ 2427316 w 3632662"/>
              <a:gd name="connsiteY45" fmla="*/ 149629 h 2435629"/>
              <a:gd name="connsiteX46" fmla="*/ 2443942 w 3632662"/>
              <a:gd name="connsiteY46" fmla="*/ 199505 h 2435629"/>
              <a:gd name="connsiteX47" fmla="*/ 2452255 w 3632662"/>
              <a:gd name="connsiteY47" fmla="*/ 224443 h 2435629"/>
              <a:gd name="connsiteX48" fmla="*/ 2468880 w 3632662"/>
              <a:gd name="connsiteY48" fmla="*/ 282632 h 2435629"/>
              <a:gd name="connsiteX49" fmla="*/ 2452255 w 3632662"/>
              <a:gd name="connsiteY49" fmla="*/ 448887 h 2435629"/>
              <a:gd name="connsiteX50" fmla="*/ 2443942 w 3632662"/>
              <a:gd name="connsiteY50" fmla="*/ 473825 h 2435629"/>
              <a:gd name="connsiteX51" fmla="*/ 2427316 w 3632662"/>
              <a:gd name="connsiteY51" fmla="*/ 532014 h 2435629"/>
              <a:gd name="connsiteX52" fmla="*/ 2410691 w 3632662"/>
              <a:gd name="connsiteY52" fmla="*/ 556952 h 2435629"/>
              <a:gd name="connsiteX53" fmla="*/ 2394065 w 3632662"/>
              <a:gd name="connsiteY53" fmla="*/ 606829 h 2435629"/>
              <a:gd name="connsiteX54" fmla="*/ 2385753 w 3632662"/>
              <a:gd name="connsiteY54" fmla="*/ 631767 h 2435629"/>
              <a:gd name="connsiteX55" fmla="*/ 2369127 w 3632662"/>
              <a:gd name="connsiteY55" fmla="*/ 648392 h 2435629"/>
              <a:gd name="connsiteX56" fmla="*/ 2344189 w 3632662"/>
              <a:gd name="connsiteY56" fmla="*/ 731520 h 2435629"/>
              <a:gd name="connsiteX57" fmla="*/ 2335876 w 3632662"/>
              <a:gd name="connsiteY57" fmla="*/ 756458 h 2435629"/>
              <a:gd name="connsiteX58" fmla="*/ 2310938 w 3632662"/>
              <a:gd name="connsiteY58" fmla="*/ 814647 h 2435629"/>
              <a:gd name="connsiteX59" fmla="*/ 2302625 w 3632662"/>
              <a:gd name="connsiteY59" fmla="*/ 847898 h 2435629"/>
              <a:gd name="connsiteX60" fmla="*/ 2286000 w 3632662"/>
              <a:gd name="connsiteY60" fmla="*/ 897774 h 2435629"/>
              <a:gd name="connsiteX61" fmla="*/ 2286000 w 3632662"/>
              <a:gd name="connsiteY61" fmla="*/ 1147156 h 2435629"/>
              <a:gd name="connsiteX62" fmla="*/ 2302625 w 3632662"/>
              <a:gd name="connsiteY62" fmla="*/ 1197032 h 2435629"/>
              <a:gd name="connsiteX63" fmla="*/ 2352502 w 3632662"/>
              <a:gd name="connsiteY63" fmla="*/ 1263534 h 2435629"/>
              <a:gd name="connsiteX64" fmla="*/ 2369127 w 3632662"/>
              <a:gd name="connsiteY64" fmla="*/ 1313411 h 2435629"/>
              <a:gd name="connsiteX65" fmla="*/ 2394065 w 3632662"/>
              <a:gd name="connsiteY65" fmla="*/ 1363287 h 2435629"/>
              <a:gd name="connsiteX66" fmla="*/ 2443942 w 3632662"/>
              <a:gd name="connsiteY66" fmla="*/ 1413163 h 2435629"/>
              <a:gd name="connsiteX67" fmla="*/ 2477193 w 3632662"/>
              <a:gd name="connsiteY67" fmla="*/ 1446414 h 2435629"/>
              <a:gd name="connsiteX68" fmla="*/ 2493818 w 3632662"/>
              <a:gd name="connsiteY68" fmla="*/ 1463040 h 2435629"/>
              <a:gd name="connsiteX69" fmla="*/ 2518756 w 3632662"/>
              <a:gd name="connsiteY69" fmla="*/ 1471352 h 2435629"/>
              <a:gd name="connsiteX70" fmla="*/ 2560320 w 3632662"/>
              <a:gd name="connsiteY70" fmla="*/ 1504603 h 2435629"/>
              <a:gd name="connsiteX71" fmla="*/ 2576945 w 3632662"/>
              <a:gd name="connsiteY71" fmla="*/ 1521229 h 2435629"/>
              <a:gd name="connsiteX72" fmla="*/ 2601884 w 3632662"/>
              <a:gd name="connsiteY72" fmla="*/ 1537854 h 2435629"/>
              <a:gd name="connsiteX73" fmla="*/ 2660073 w 3632662"/>
              <a:gd name="connsiteY73" fmla="*/ 1579418 h 2435629"/>
              <a:gd name="connsiteX74" fmla="*/ 2726575 w 3632662"/>
              <a:gd name="connsiteY74" fmla="*/ 1629294 h 2435629"/>
              <a:gd name="connsiteX75" fmla="*/ 2784764 w 3632662"/>
              <a:gd name="connsiteY75" fmla="*/ 1687483 h 2435629"/>
              <a:gd name="connsiteX76" fmla="*/ 2801389 w 3632662"/>
              <a:gd name="connsiteY76" fmla="*/ 1704109 h 2435629"/>
              <a:gd name="connsiteX77" fmla="*/ 2834640 w 3632662"/>
              <a:gd name="connsiteY77" fmla="*/ 1753985 h 2435629"/>
              <a:gd name="connsiteX78" fmla="*/ 2867891 w 3632662"/>
              <a:gd name="connsiteY78" fmla="*/ 1787236 h 2435629"/>
              <a:gd name="connsiteX79" fmla="*/ 2876204 w 3632662"/>
              <a:gd name="connsiteY79" fmla="*/ 1812174 h 2435629"/>
              <a:gd name="connsiteX80" fmla="*/ 2934393 w 3632662"/>
              <a:gd name="connsiteY80" fmla="*/ 1862051 h 2435629"/>
              <a:gd name="connsiteX81" fmla="*/ 2967644 w 3632662"/>
              <a:gd name="connsiteY81" fmla="*/ 1903614 h 2435629"/>
              <a:gd name="connsiteX82" fmla="*/ 3017520 w 3632662"/>
              <a:gd name="connsiteY82" fmla="*/ 1936865 h 2435629"/>
              <a:gd name="connsiteX83" fmla="*/ 3050771 w 3632662"/>
              <a:gd name="connsiteY83" fmla="*/ 1970116 h 2435629"/>
              <a:gd name="connsiteX84" fmla="*/ 3067396 w 3632662"/>
              <a:gd name="connsiteY84" fmla="*/ 1986742 h 2435629"/>
              <a:gd name="connsiteX85" fmla="*/ 3117273 w 3632662"/>
              <a:gd name="connsiteY85" fmla="*/ 2019992 h 2435629"/>
              <a:gd name="connsiteX86" fmla="*/ 3133898 w 3632662"/>
              <a:gd name="connsiteY86" fmla="*/ 2036618 h 2435629"/>
              <a:gd name="connsiteX87" fmla="*/ 3183775 w 3632662"/>
              <a:gd name="connsiteY87" fmla="*/ 2069869 h 2435629"/>
              <a:gd name="connsiteX88" fmla="*/ 3233651 w 3632662"/>
              <a:gd name="connsiteY88" fmla="*/ 2103120 h 2435629"/>
              <a:gd name="connsiteX89" fmla="*/ 3258589 w 3632662"/>
              <a:gd name="connsiteY89" fmla="*/ 2119745 h 2435629"/>
              <a:gd name="connsiteX90" fmla="*/ 3300153 w 3632662"/>
              <a:gd name="connsiteY90" fmla="*/ 2152996 h 2435629"/>
              <a:gd name="connsiteX91" fmla="*/ 3316778 w 3632662"/>
              <a:gd name="connsiteY91" fmla="*/ 2169622 h 2435629"/>
              <a:gd name="connsiteX92" fmla="*/ 3391593 w 3632662"/>
              <a:gd name="connsiteY92" fmla="*/ 2211185 h 2435629"/>
              <a:gd name="connsiteX93" fmla="*/ 3424844 w 3632662"/>
              <a:gd name="connsiteY93" fmla="*/ 2244436 h 2435629"/>
              <a:gd name="connsiteX94" fmla="*/ 3483033 w 3632662"/>
              <a:gd name="connsiteY94" fmla="*/ 2286000 h 2435629"/>
              <a:gd name="connsiteX95" fmla="*/ 3532909 w 3632662"/>
              <a:gd name="connsiteY95" fmla="*/ 2319251 h 2435629"/>
              <a:gd name="connsiteX96" fmla="*/ 3566160 w 3632662"/>
              <a:gd name="connsiteY96" fmla="*/ 2352502 h 2435629"/>
              <a:gd name="connsiteX97" fmla="*/ 3591098 w 3632662"/>
              <a:gd name="connsiteY97" fmla="*/ 2377440 h 2435629"/>
              <a:gd name="connsiteX98" fmla="*/ 3607724 w 3632662"/>
              <a:gd name="connsiteY98" fmla="*/ 2394065 h 2435629"/>
              <a:gd name="connsiteX99" fmla="*/ 3616036 w 3632662"/>
              <a:gd name="connsiteY99" fmla="*/ 2419003 h 2435629"/>
              <a:gd name="connsiteX100" fmla="*/ 3632662 w 3632662"/>
              <a:gd name="connsiteY100" fmla="*/ 2435629 h 24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632662" h="2435629">
                <a:moveTo>
                  <a:pt x="0" y="847898"/>
                </a:moveTo>
                <a:cubicBezTo>
                  <a:pt x="15811" y="844736"/>
                  <a:pt x="49460" y="839793"/>
                  <a:pt x="66502" y="831272"/>
                </a:cubicBezTo>
                <a:cubicBezTo>
                  <a:pt x="75438" y="826804"/>
                  <a:pt x="82257" y="818582"/>
                  <a:pt x="91440" y="814647"/>
                </a:cubicBezTo>
                <a:cubicBezTo>
                  <a:pt x="111040" y="806247"/>
                  <a:pt x="169390" y="799949"/>
                  <a:pt x="182880" y="798022"/>
                </a:cubicBezTo>
                <a:cubicBezTo>
                  <a:pt x="253949" y="774331"/>
                  <a:pt x="215367" y="779222"/>
                  <a:pt x="299258" y="789709"/>
                </a:cubicBezTo>
                <a:cubicBezTo>
                  <a:pt x="307571" y="792480"/>
                  <a:pt x="315642" y="796121"/>
                  <a:pt x="324196" y="798022"/>
                </a:cubicBezTo>
                <a:cubicBezTo>
                  <a:pt x="361499" y="806311"/>
                  <a:pt x="412884" y="810647"/>
                  <a:pt x="448887" y="814647"/>
                </a:cubicBezTo>
                <a:cubicBezTo>
                  <a:pt x="574421" y="804990"/>
                  <a:pt x="522681" y="817758"/>
                  <a:pt x="606829" y="789709"/>
                </a:cubicBezTo>
                <a:lnTo>
                  <a:pt x="631767" y="781396"/>
                </a:lnTo>
                <a:lnTo>
                  <a:pt x="656705" y="773083"/>
                </a:lnTo>
                <a:cubicBezTo>
                  <a:pt x="685723" y="744067"/>
                  <a:pt x="665897" y="758935"/>
                  <a:pt x="723207" y="739832"/>
                </a:cubicBezTo>
                <a:lnTo>
                  <a:pt x="748145" y="731520"/>
                </a:lnTo>
                <a:cubicBezTo>
                  <a:pt x="753687" y="723207"/>
                  <a:pt x="758530" y="714383"/>
                  <a:pt x="764771" y="706582"/>
                </a:cubicBezTo>
                <a:cubicBezTo>
                  <a:pt x="769667" y="700462"/>
                  <a:pt x="777364" y="696676"/>
                  <a:pt x="781396" y="689956"/>
                </a:cubicBezTo>
                <a:cubicBezTo>
                  <a:pt x="785904" y="682442"/>
                  <a:pt x="785790" y="672855"/>
                  <a:pt x="789709" y="665018"/>
                </a:cubicBezTo>
                <a:cubicBezTo>
                  <a:pt x="794177" y="656082"/>
                  <a:pt x="800793" y="648393"/>
                  <a:pt x="806335" y="640080"/>
                </a:cubicBezTo>
                <a:cubicBezTo>
                  <a:pt x="809106" y="631767"/>
                  <a:pt x="810139" y="622656"/>
                  <a:pt x="814647" y="615142"/>
                </a:cubicBezTo>
                <a:cubicBezTo>
                  <a:pt x="818679" y="608421"/>
                  <a:pt x="827768" y="605526"/>
                  <a:pt x="831273" y="598516"/>
                </a:cubicBezTo>
                <a:cubicBezTo>
                  <a:pt x="839110" y="582842"/>
                  <a:pt x="842356" y="565265"/>
                  <a:pt x="847898" y="548640"/>
                </a:cubicBezTo>
                <a:lnTo>
                  <a:pt x="864524" y="498763"/>
                </a:lnTo>
                <a:lnTo>
                  <a:pt x="881149" y="448887"/>
                </a:lnTo>
                <a:lnTo>
                  <a:pt x="889462" y="423949"/>
                </a:lnTo>
                <a:cubicBezTo>
                  <a:pt x="892233" y="393469"/>
                  <a:pt x="878182" y="356021"/>
                  <a:pt x="897775" y="332509"/>
                </a:cubicBezTo>
                <a:cubicBezTo>
                  <a:pt x="913838" y="313233"/>
                  <a:pt x="947789" y="328011"/>
                  <a:pt x="972589" y="324196"/>
                </a:cubicBezTo>
                <a:cubicBezTo>
                  <a:pt x="991969" y="321214"/>
                  <a:pt x="1012159" y="313777"/>
                  <a:pt x="1030778" y="307571"/>
                </a:cubicBezTo>
                <a:cubicBezTo>
                  <a:pt x="1036320" y="299258"/>
                  <a:pt x="1041008" y="290307"/>
                  <a:pt x="1047404" y="282632"/>
                </a:cubicBezTo>
                <a:cubicBezTo>
                  <a:pt x="1066049" y="260258"/>
                  <a:pt x="1077173" y="259293"/>
                  <a:pt x="1088967" y="232756"/>
                </a:cubicBezTo>
                <a:cubicBezTo>
                  <a:pt x="1096085" y="216742"/>
                  <a:pt x="1100051" y="199505"/>
                  <a:pt x="1105593" y="182880"/>
                </a:cubicBezTo>
                <a:cubicBezTo>
                  <a:pt x="1108364" y="174567"/>
                  <a:pt x="1105592" y="160713"/>
                  <a:pt x="1113905" y="157942"/>
                </a:cubicBezTo>
                <a:cubicBezTo>
                  <a:pt x="1173237" y="138165"/>
                  <a:pt x="1119680" y="153834"/>
                  <a:pt x="1238596" y="141316"/>
                </a:cubicBezTo>
                <a:cubicBezTo>
                  <a:pt x="1258082" y="139265"/>
                  <a:pt x="1277343" y="135433"/>
                  <a:pt x="1296785" y="133003"/>
                </a:cubicBezTo>
                <a:cubicBezTo>
                  <a:pt x="1321683" y="129891"/>
                  <a:pt x="1346662" y="127462"/>
                  <a:pt x="1371600" y="124691"/>
                </a:cubicBezTo>
                <a:cubicBezTo>
                  <a:pt x="1382684" y="121920"/>
                  <a:pt x="1393698" y="118856"/>
                  <a:pt x="1404851" y="116378"/>
                </a:cubicBezTo>
                <a:cubicBezTo>
                  <a:pt x="1418644" y="113313"/>
                  <a:pt x="1433186" y="113026"/>
                  <a:pt x="1446415" y="108065"/>
                </a:cubicBezTo>
                <a:cubicBezTo>
                  <a:pt x="1463195" y="101772"/>
                  <a:pt x="1475804" y="86989"/>
                  <a:pt x="1487978" y="74814"/>
                </a:cubicBezTo>
                <a:cubicBezTo>
                  <a:pt x="1490749" y="66501"/>
                  <a:pt x="1490817" y="56718"/>
                  <a:pt x="1496291" y="49876"/>
                </a:cubicBezTo>
                <a:cubicBezTo>
                  <a:pt x="1519107" y="21357"/>
                  <a:pt x="1531059" y="37030"/>
                  <a:pt x="1562793" y="41563"/>
                </a:cubicBezTo>
                <a:cubicBezTo>
                  <a:pt x="1587632" y="45111"/>
                  <a:pt x="1612669" y="47105"/>
                  <a:pt x="1637607" y="49876"/>
                </a:cubicBezTo>
                <a:cubicBezTo>
                  <a:pt x="1857359" y="104816"/>
                  <a:pt x="1681263" y="66903"/>
                  <a:pt x="2177935" y="58189"/>
                </a:cubicBezTo>
                <a:cubicBezTo>
                  <a:pt x="2218085" y="18036"/>
                  <a:pt x="2169229" y="69069"/>
                  <a:pt x="2211185" y="16625"/>
                </a:cubicBezTo>
                <a:cubicBezTo>
                  <a:pt x="2216081" y="10505"/>
                  <a:pt x="2222269" y="5542"/>
                  <a:pt x="2227811" y="0"/>
                </a:cubicBezTo>
                <a:cubicBezTo>
                  <a:pt x="2295344" y="6753"/>
                  <a:pt x="2296929" y="-6219"/>
                  <a:pt x="2335876" y="24938"/>
                </a:cubicBezTo>
                <a:cubicBezTo>
                  <a:pt x="2341996" y="29834"/>
                  <a:pt x="2346960" y="36021"/>
                  <a:pt x="2352502" y="41563"/>
                </a:cubicBezTo>
                <a:cubicBezTo>
                  <a:pt x="2372269" y="100863"/>
                  <a:pt x="2344240" y="29169"/>
                  <a:pt x="2385753" y="91440"/>
                </a:cubicBezTo>
                <a:cubicBezTo>
                  <a:pt x="2390613" y="98731"/>
                  <a:pt x="2388972" y="109248"/>
                  <a:pt x="2394065" y="116378"/>
                </a:cubicBezTo>
                <a:cubicBezTo>
                  <a:pt x="2403176" y="129133"/>
                  <a:pt x="2427316" y="149629"/>
                  <a:pt x="2427316" y="149629"/>
                </a:cubicBezTo>
                <a:lnTo>
                  <a:pt x="2443942" y="199505"/>
                </a:lnTo>
                <a:cubicBezTo>
                  <a:pt x="2446713" y="207818"/>
                  <a:pt x="2450130" y="215942"/>
                  <a:pt x="2452255" y="224443"/>
                </a:cubicBezTo>
                <a:cubicBezTo>
                  <a:pt x="2462692" y="266195"/>
                  <a:pt x="2456954" y="246856"/>
                  <a:pt x="2468880" y="282632"/>
                </a:cubicBezTo>
                <a:cubicBezTo>
                  <a:pt x="2464726" y="340793"/>
                  <a:pt x="2464638" y="393164"/>
                  <a:pt x="2452255" y="448887"/>
                </a:cubicBezTo>
                <a:cubicBezTo>
                  <a:pt x="2450354" y="457441"/>
                  <a:pt x="2446349" y="465400"/>
                  <a:pt x="2443942" y="473825"/>
                </a:cubicBezTo>
                <a:cubicBezTo>
                  <a:pt x="2440390" y="486256"/>
                  <a:pt x="2433960" y="518725"/>
                  <a:pt x="2427316" y="532014"/>
                </a:cubicBezTo>
                <a:cubicBezTo>
                  <a:pt x="2422848" y="540950"/>
                  <a:pt x="2414749" y="547823"/>
                  <a:pt x="2410691" y="556952"/>
                </a:cubicBezTo>
                <a:cubicBezTo>
                  <a:pt x="2403573" y="572967"/>
                  <a:pt x="2399607" y="590203"/>
                  <a:pt x="2394065" y="606829"/>
                </a:cubicBezTo>
                <a:cubicBezTo>
                  <a:pt x="2391294" y="615142"/>
                  <a:pt x="2391949" y="625571"/>
                  <a:pt x="2385753" y="631767"/>
                </a:cubicBezTo>
                <a:lnTo>
                  <a:pt x="2369127" y="648392"/>
                </a:lnTo>
                <a:cubicBezTo>
                  <a:pt x="2356565" y="698644"/>
                  <a:pt x="2364427" y="670806"/>
                  <a:pt x="2344189" y="731520"/>
                </a:cubicBezTo>
                <a:cubicBezTo>
                  <a:pt x="2341418" y="739833"/>
                  <a:pt x="2339795" y="748621"/>
                  <a:pt x="2335876" y="756458"/>
                </a:cubicBezTo>
                <a:cubicBezTo>
                  <a:pt x="2321099" y="786012"/>
                  <a:pt x="2319092" y="786109"/>
                  <a:pt x="2310938" y="814647"/>
                </a:cubicBezTo>
                <a:cubicBezTo>
                  <a:pt x="2307799" y="825632"/>
                  <a:pt x="2305908" y="836955"/>
                  <a:pt x="2302625" y="847898"/>
                </a:cubicBezTo>
                <a:cubicBezTo>
                  <a:pt x="2297589" y="864684"/>
                  <a:pt x="2286000" y="897774"/>
                  <a:pt x="2286000" y="897774"/>
                </a:cubicBezTo>
                <a:cubicBezTo>
                  <a:pt x="2273983" y="1005921"/>
                  <a:pt x="2270156" y="1004560"/>
                  <a:pt x="2286000" y="1147156"/>
                </a:cubicBezTo>
                <a:cubicBezTo>
                  <a:pt x="2287935" y="1164573"/>
                  <a:pt x="2292904" y="1182451"/>
                  <a:pt x="2302625" y="1197032"/>
                </a:cubicBezTo>
                <a:cubicBezTo>
                  <a:pt x="2340223" y="1253430"/>
                  <a:pt x="2321747" y="1232780"/>
                  <a:pt x="2352502" y="1263534"/>
                </a:cubicBezTo>
                <a:lnTo>
                  <a:pt x="2369127" y="1313411"/>
                </a:lnTo>
                <a:cubicBezTo>
                  <a:pt x="2377172" y="1337546"/>
                  <a:pt x="2376487" y="1342780"/>
                  <a:pt x="2394065" y="1363287"/>
                </a:cubicBezTo>
                <a:cubicBezTo>
                  <a:pt x="2394085" y="1363310"/>
                  <a:pt x="2435618" y="1404839"/>
                  <a:pt x="2443942" y="1413163"/>
                </a:cubicBezTo>
                <a:lnTo>
                  <a:pt x="2477193" y="1446414"/>
                </a:lnTo>
                <a:cubicBezTo>
                  <a:pt x="2482735" y="1451956"/>
                  <a:pt x="2486383" y="1460562"/>
                  <a:pt x="2493818" y="1463040"/>
                </a:cubicBezTo>
                <a:lnTo>
                  <a:pt x="2518756" y="1471352"/>
                </a:lnTo>
                <a:cubicBezTo>
                  <a:pt x="2558904" y="1511500"/>
                  <a:pt x="2507882" y="1462652"/>
                  <a:pt x="2560320" y="1504603"/>
                </a:cubicBezTo>
                <a:cubicBezTo>
                  <a:pt x="2566440" y="1509499"/>
                  <a:pt x="2570825" y="1516333"/>
                  <a:pt x="2576945" y="1521229"/>
                </a:cubicBezTo>
                <a:cubicBezTo>
                  <a:pt x="2584747" y="1527470"/>
                  <a:pt x="2594298" y="1531352"/>
                  <a:pt x="2601884" y="1537854"/>
                </a:cubicBezTo>
                <a:cubicBezTo>
                  <a:pt x="2652091" y="1580888"/>
                  <a:pt x="2614250" y="1564143"/>
                  <a:pt x="2660073" y="1579418"/>
                </a:cubicBezTo>
                <a:cubicBezTo>
                  <a:pt x="2707832" y="1627178"/>
                  <a:pt x="2683048" y="1614787"/>
                  <a:pt x="2726575" y="1629294"/>
                </a:cubicBezTo>
                <a:lnTo>
                  <a:pt x="2784764" y="1687483"/>
                </a:lnTo>
                <a:cubicBezTo>
                  <a:pt x="2790306" y="1693025"/>
                  <a:pt x="2797042" y="1697588"/>
                  <a:pt x="2801389" y="1704109"/>
                </a:cubicBezTo>
                <a:cubicBezTo>
                  <a:pt x="2812473" y="1720734"/>
                  <a:pt x="2820511" y="1739856"/>
                  <a:pt x="2834640" y="1753985"/>
                </a:cubicBezTo>
                <a:lnTo>
                  <a:pt x="2867891" y="1787236"/>
                </a:lnTo>
                <a:cubicBezTo>
                  <a:pt x="2870662" y="1795549"/>
                  <a:pt x="2871111" y="1805044"/>
                  <a:pt x="2876204" y="1812174"/>
                </a:cubicBezTo>
                <a:cubicBezTo>
                  <a:pt x="2894529" y="1837828"/>
                  <a:pt x="2910429" y="1846075"/>
                  <a:pt x="2934393" y="1862051"/>
                </a:cubicBezTo>
                <a:cubicBezTo>
                  <a:pt x="2945302" y="1878414"/>
                  <a:pt x="2951848" y="1891767"/>
                  <a:pt x="2967644" y="1903614"/>
                </a:cubicBezTo>
                <a:cubicBezTo>
                  <a:pt x="2983629" y="1915603"/>
                  <a:pt x="3003391" y="1922736"/>
                  <a:pt x="3017520" y="1936865"/>
                </a:cubicBezTo>
                <a:lnTo>
                  <a:pt x="3050771" y="1970116"/>
                </a:lnTo>
                <a:cubicBezTo>
                  <a:pt x="3056313" y="1975658"/>
                  <a:pt x="3060875" y="1982395"/>
                  <a:pt x="3067396" y="1986742"/>
                </a:cubicBezTo>
                <a:cubicBezTo>
                  <a:pt x="3084022" y="1997825"/>
                  <a:pt x="3103144" y="2005863"/>
                  <a:pt x="3117273" y="2019992"/>
                </a:cubicBezTo>
                <a:cubicBezTo>
                  <a:pt x="3122815" y="2025534"/>
                  <a:pt x="3127628" y="2031916"/>
                  <a:pt x="3133898" y="2036618"/>
                </a:cubicBezTo>
                <a:cubicBezTo>
                  <a:pt x="3149883" y="2048607"/>
                  <a:pt x="3167149" y="2058785"/>
                  <a:pt x="3183775" y="2069869"/>
                </a:cubicBezTo>
                <a:lnTo>
                  <a:pt x="3233651" y="2103120"/>
                </a:lnTo>
                <a:cubicBezTo>
                  <a:pt x="3241964" y="2108662"/>
                  <a:pt x="3251525" y="2112681"/>
                  <a:pt x="3258589" y="2119745"/>
                </a:cubicBezTo>
                <a:cubicBezTo>
                  <a:pt x="3298737" y="2159893"/>
                  <a:pt x="3247715" y="2111045"/>
                  <a:pt x="3300153" y="2152996"/>
                </a:cubicBezTo>
                <a:cubicBezTo>
                  <a:pt x="3306273" y="2157892"/>
                  <a:pt x="3310508" y="2164920"/>
                  <a:pt x="3316778" y="2169622"/>
                </a:cubicBezTo>
                <a:cubicBezTo>
                  <a:pt x="3362509" y="2203920"/>
                  <a:pt x="3352714" y="2198225"/>
                  <a:pt x="3391593" y="2211185"/>
                </a:cubicBezTo>
                <a:cubicBezTo>
                  <a:pt x="3402677" y="2222269"/>
                  <a:pt x="3411802" y="2235741"/>
                  <a:pt x="3424844" y="2244436"/>
                </a:cubicBezTo>
                <a:cubicBezTo>
                  <a:pt x="3461310" y="2268747"/>
                  <a:pt x="3441789" y="2255068"/>
                  <a:pt x="3483033" y="2286000"/>
                </a:cubicBezTo>
                <a:cubicBezTo>
                  <a:pt x="3522088" y="2344584"/>
                  <a:pt x="3471562" y="2280909"/>
                  <a:pt x="3532909" y="2319251"/>
                </a:cubicBezTo>
                <a:cubicBezTo>
                  <a:pt x="3546201" y="2327559"/>
                  <a:pt x="3555076" y="2341418"/>
                  <a:pt x="3566160" y="2352502"/>
                </a:cubicBezTo>
                <a:lnTo>
                  <a:pt x="3591098" y="2377440"/>
                </a:lnTo>
                <a:lnTo>
                  <a:pt x="3607724" y="2394065"/>
                </a:lnTo>
                <a:cubicBezTo>
                  <a:pt x="3610495" y="2402378"/>
                  <a:pt x="3611528" y="2411489"/>
                  <a:pt x="3616036" y="2419003"/>
                </a:cubicBezTo>
                <a:cubicBezTo>
                  <a:pt x="3620068" y="2425724"/>
                  <a:pt x="3632662" y="2435629"/>
                  <a:pt x="3632662" y="2435629"/>
                </a:cubicBezTo>
              </a:path>
            </a:pathLst>
          </a:custGeom>
          <a:noFill/>
          <a:ln w="31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Isosceles Triangle 35"/>
          <p:cNvSpPr/>
          <p:nvPr/>
        </p:nvSpPr>
        <p:spPr>
          <a:xfrm>
            <a:off x="3719317" y="969376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reeform 36"/>
          <p:cNvSpPr/>
          <p:nvPr/>
        </p:nvSpPr>
        <p:spPr>
          <a:xfrm>
            <a:off x="6084916" y="4721629"/>
            <a:ext cx="2377440" cy="1770611"/>
          </a:xfrm>
          <a:custGeom>
            <a:avLst/>
            <a:gdLst>
              <a:gd name="connsiteX0" fmla="*/ 0 w 2377440"/>
              <a:gd name="connsiteY0" fmla="*/ 1770611 h 1770611"/>
              <a:gd name="connsiteX1" fmla="*/ 74815 w 2377440"/>
              <a:gd name="connsiteY1" fmla="*/ 1762298 h 1770611"/>
              <a:gd name="connsiteX2" fmla="*/ 124691 w 2377440"/>
              <a:gd name="connsiteY2" fmla="*/ 1745673 h 1770611"/>
              <a:gd name="connsiteX3" fmla="*/ 149629 w 2377440"/>
              <a:gd name="connsiteY3" fmla="*/ 1737360 h 1770611"/>
              <a:gd name="connsiteX4" fmla="*/ 349135 w 2377440"/>
              <a:gd name="connsiteY4" fmla="*/ 1729047 h 1770611"/>
              <a:gd name="connsiteX5" fmla="*/ 382386 w 2377440"/>
              <a:gd name="connsiteY5" fmla="*/ 1720735 h 1770611"/>
              <a:gd name="connsiteX6" fmla="*/ 432262 w 2377440"/>
              <a:gd name="connsiteY6" fmla="*/ 1704109 h 1770611"/>
              <a:gd name="connsiteX7" fmla="*/ 498764 w 2377440"/>
              <a:gd name="connsiteY7" fmla="*/ 1670858 h 1770611"/>
              <a:gd name="connsiteX8" fmla="*/ 523702 w 2377440"/>
              <a:gd name="connsiteY8" fmla="*/ 1662546 h 1770611"/>
              <a:gd name="connsiteX9" fmla="*/ 548640 w 2377440"/>
              <a:gd name="connsiteY9" fmla="*/ 1645920 h 1770611"/>
              <a:gd name="connsiteX10" fmla="*/ 598517 w 2377440"/>
              <a:gd name="connsiteY10" fmla="*/ 1629295 h 1770611"/>
              <a:gd name="connsiteX11" fmla="*/ 623455 w 2377440"/>
              <a:gd name="connsiteY11" fmla="*/ 1620982 h 1770611"/>
              <a:gd name="connsiteX12" fmla="*/ 706582 w 2377440"/>
              <a:gd name="connsiteY12" fmla="*/ 1604356 h 1770611"/>
              <a:gd name="connsiteX13" fmla="*/ 756459 w 2377440"/>
              <a:gd name="connsiteY13" fmla="*/ 1579418 h 1770611"/>
              <a:gd name="connsiteX14" fmla="*/ 781397 w 2377440"/>
              <a:gd name="connsiteY14" fmla="*/ 1562793 h 1770611"/>
              <a:gd name="connsiteX15" fmla="*/ 798022 w 2377440"/>
              <a:gd name="connsiteY15" fmla="*/ 1546167 h 1770611"/>
              <a:gd name="connsiteX16" fmla="*/ 822960 w 2377440"/>
              <a:gd name="connsiteY16" fmla="*/ 1537855 h 1770611"/>
              <a:gd name="connsiteX17" fmla="*/ 839586 w 2377440"/>
              <a:gd name="connsiteY17" fmla="*/ 1521229 h 1770611"/>
              <a:gd name="connsiteX18" fmla="*/ 864524 w 2377440"/>
              <a:gd name="connsiteY18" fmla="*/ 1504604 h 1770611"/>
              <a:gd name="connsiteX19" fmla="*/ 872837 w 2377440"/>
              <a:gd name="connsiteY19" fmla="*/ 1479666 h 1770611"/>
              <a:gd name="connsiteX20" fmla="*/ 889462 w 2377440"/>
              <a:gd name="connsiteY20" fmla="*/ 1463040 h 1770611"/>
              <a:gd name="connsiteX21" fmla="*/ 914400 w 2377440"/>
              <a:gd name="connsiteY21" fmla="*/ 1421476 h 1770611"/>
              <a:gd name="connsiteX22" fmla="*/ 922713 w 2377440"/>
              <a:gd name="connsiteY22" fmla="*/ 1396538 h 1770611"/>
              <a:gd name="connsiteX23" fmla="*/ 931026 w 2377440"/>
              <a:gd name="connsiteY23" fmla="*/ 1288473 h 1770611"/>
              <a:gd name="connsiteX24" fmla="*/ 939339 w 2377440"/>
              <a:gd name="connsiteY24" fmla="*/ 1263535 h 1770611"/>
              <a:gd name="connsiteX25" fmla="*/ 964277 w 2377440"/>
              <a:gd name="connsiteY25" fmla="*/ 1255222 h 1770611"/>
              <a:gd name="connsiteX26" fmla="*/ 1047404 w 2377440"/>
              <a:gd name="connsiteY26" fmla="*/ 1221971 h 1770611"/>
              <a:gd name="connsiteX27" fmla="*/ 1072342 w 2377440"/>
              <a:gd name="connsiteY27" fmla="*/ 1213658 h 1770611"/>
              <a:gd name="connsiteX28" fmla="*/ 1097280 w 2377440"/>
              <a:gd name="connsiteY28" fmla="*/ 1205346 h 1770611"/>
              <a:gd name="connsiteX29" fmla="*/ 1113906 w 2377440"/>
              <a:gd name="connsiteY29" fmla="*/ 1188720 h 1770611"/>
              <a:gd name="connsiteX30" fmla="*/ 1138844 w 2377440"/>
              <a:gd name="connsiteY30" fmla="*/ 1147156 h 1770611"/>
              <a:gd name="connsiteX31" fmla="*/ 1155469 w 2377440"/>
              <a:gd name="connsiteY31" fmla="*/ 1088967 h 1770611"/>
              <a:gd name="connsiteX32" fmla="*/ 1172095 w 2377440"/>
              <a:gd name="connsiteY32" fmla="*/ 1039091 h 1770611"/>
              <a:gd name="connsiteX33" fmla="*/ 1188720 w 2377440"/>
              <a:gd name="connsiteY33" fmla="*/ 989215 h 1770611"/>
              <a:gd name="connsiteX34" fmla="*/ 1205346 w 2377440"/>
              <a:gd name="connsiteY34" fmla="*/ 939338 h 1770611"/>
              <a:gd name="connsiteX35" fmla="*/ 1213659 w 2377440"/>
              <a:gd name="connsiteY35" fmla="*/ 914400 h 1770611"/>
              <a:gd name="connsiteX36" fmla="*/ 1230284 w 2377440"/>
              <a:gd name="connsiteY36" fmla="*/ 889462 h 1770611"/>
              <a:gd name="connsiteX37" fmla="*/ 1263535 w 2377440"/>
              <a:gd name="connsiteY37" fmla="*/ 856211 h 1770611"/>
              <a:gd name="connsiteX38" fmla="*/ 1296786 w 2377440"/>
              <a:gd name="connsiteY38" fmla="*/ 814647 h 1770611"/>
              <a:gd name="connsiteX39" fmla="*/ 1321724 w 2377440"/>
              <a:gd name="connsiteY39" fmla="*/ 806335 h 1770611"/>
              <a:gd name="connsiteX40" fmla="*/ 1396539 w 2377440"/>
              <a:gd name="connsiteY40" fmla="*/ 773084 h 1770611"/>
              <a:gd name="connsiteX41" fmla="*/ 1421477 w 2377440"/>
              <a:gd name="connsiteY41" fmla="*/ 764771 h 1770611"/>
              <a:gd name="connsiteX42" fmla="*/ 1446415 w 2377440"/>
              <a:gd name="connsiteY42" fmla="*/ 748146 h 1770611"/>
              <a:gd name="connsiteX43" fmla="*/ 1537855 w 2377440"/>
              <a:gd name="connsiteY43" fmla="*/ 731520 h 1770611"/>
              <a:gd name="connsiteX44" fmla="*/ 1562793 w 2377440"/>
              <a:gd name="connsiteY44" fmla="*/ 723207 h 1770611"/>
              <a:gd name="connsiteX45" fmla="*/ 1687484 w 2377440"/>
              <a:gd name="connsiteY45" fmla="*/ 706582 h 1770611"/>
              <a:gd name="connsiteX46" fmla="*/ 1770611 w 2377440"/>
              <a:gd name="connsiteY46" fmla="*/ 681644 h 1770611"/>
              <a:gd name="connsiteX47" fmla="*/ 1795549 w 2377440"/>
              <a:gd name="connsiteY47" fmla="*/ 673331 h 1770611"/>
              <a:gd name="connsiteX48" fmla="*/ 1820488 w 2377440"/>
              <a:gd name="connsiteY48" fmla="*/ 665018 h 1770611"/>
              <a:gd name="connsiteX49" fmla="*/ 1845426 w 2377440"/>
              <a:gd name="connsiteY49" fmla="*/ 656706 h 1770611"/>
              <a:gd name="connsiteX50" fmla="*/ 1886989 w 2377440"/>
              <a:gd name="connsiteY50" fmla="*/ 631767 h 1770611"/>
              <a:gd name="connsiteX51" fmla="*/ 1903615 w 2377440"/>
              <a:gd name="connsiteY51" fmla="*/ 615142 h 1770611"/>
              <a:gd name="connsiteX52" fmla="*/ 1928553 w 2377440"/>
              <a:gd name="connsiteY52" fmla="*/ 598516 h 1770611"/>
              <a:gd name="connsiteX53" fmla="*/ 1945179 w 2377440"/>
              <a:gd name="connsiteY53" fmla="*/ 581891 h 1770611"/>
              <a:gd name="connsiteX54" fmla="*/ 1970117 w 2377440"/>
              <a:gd name="connsiteY54" fmla="*/ 573578 h 1770611"/>
              <a:gd name="connsiteX55" fmla="*/ 2011680 w 2377440"/>
              <a:gd name="connsiteY55" fmla="*/ 540327 h 1770611"/>
              <a:gd name="connsiteX56" fmla="*/ 2053244 w 2377440"/>
              <a:gd name="connsiteY56" fmla="*/ 507076 h 1770611"/>
              <a:gd name="connsiteX57" fmla="*/ 2111433 w 2377440"/>
              <a:gd name="connsiteY57" fmla="*/ 515389 h 1770611"/>
              <a:gd name="connsiteX58" fmla="*/ 2136371 w 2377440"/>
              <a:gd name="connsiteY58" fmla="*/ 523702 h 1770611"/>
              <a:gd name="connsiteX59" fmla="*/ 2219499 w 2377440"/>
              <a:gd name="connsiteY59" fmla="*/ 532015 h 1770611"/>
              <a:gd name="connsiteX60" fmla="*/ 2269375 w 2377440"/>
              <a:gd name="connsiteY60" fmla="*/ 540327 h 1770611"/>
              <a:gd name="connsiteX61" fmla="*/ 2319251 w 2377440"/>
              <a:gd name="connsiteY61" fmla="*/ 556953 h 1770611"/>
              <a:gd name="connsiteX62" fmla="*/ 2377440 w 2377440"/>
              <a:gd name="connsiteY62" fmla="*/ 606829 h 1770611"/>
              <a:gd name="connsiteX63" fmla="*/ 2335877 w 2377440"/>
              <a:gd name="connsiteY63" fmla="*/ 573578 h 1770611"/>
              <a:gd name="connsiteX64" fmla="*/ 2286000 w 2377440"/>
              <a:gd name="connsiteY64" fmla="*/ 540327 h 1770611"/>
              <a:gd name="connsiteX65" fmla="*/ 2236124 w 2377440"/>
              <a:gd name="connsiteY65" fmla="*/ 523702 h 1770611"/>
              <a:gd name="connsiteX66" fmla="*/ 2177935 w 2377440"/>
              <a:gd name="connsiteY66" fmla="*/ 498764 h 1770611"/>
              <a:gd name="connsiteX67" fmla="*/ 2161309 w 2377440"/>
              <a:gd name="connsiteY67" fmla="*/ 482138 h 1770611"/>
              <a:gd name="connsiteX68" fmla="*/ 2111433 w 2377440"/>
              <a:gd name="connsiteY68" fmla="*/ 465513 h 1770611"/>
              <a:gd name="connsiteX69" fmla="*/ 2086495 w 2377440"/>
              <a:gd name="connsiteY69" fmla="*/ 457200 h 1770611"/>
              <a:gd name="connsiteX70" fmla="*/ 2028306 w 2377440"/>
              <a:gd name="connsiteY70" fmla="*/ 432262 h 1770611"/>
              <a:gd name="connsiteX71" fmla="*/ 2011680 w 2377440"/>
              <a:gd name="connsiteY71" fmla="*/ 415636 h 1770611"/>
              <a:gd name="connsiteX72" fmla="*/ 1986742 w 2377440"/>
              <a:gd name="connsiteY72" fmla="*/ 407324 h 1770611"/>
              <a:gd name="connsiteX73" fmla="*/ 1878677 w 2377440"/>
              <a:gd name="connsiteY73" fmla="*/ 390698 h 1770611"/>
              <a:gd name="connsiteX74" fmla="*/ 1837113 w 2377440"/>
              <a:gd name="connsiteY74" fmla="*/ 382386 h 1770611"/>
              <a:gd name="connsiteX75" fmla="*/ 1778924 w 2377440"/>
              <a:gd name="connsiteY75" fmla="*/ 374073 h 1770611"/>
              <a:gd name="connsiteX76" fmla="*/ 1737360 w 2377440"/>
              <a:gd name="connsiteY76" fmla="*/ 365760 h 1770611"/>
              <a:gd name="connsiteX77" fmla="*/ 1620982 w 2377440"/>
              <a:gd name="connsiteY77" fmla="*/ 357447 h 1770611"/>
              <a:gd name="connsiteX78" fmla="*/ 1546168 w 2377440"/>
              <a:gd name="connsiteY78" fmla="*/ 332509 h 1770611"/>
              <a:gd name="connsiteX79" fmla="*/ 1521229 w 2377440"/>
              <a:gd name="connsiteY79" fmla="*/ 324196 h 1770611"/>
              <a:gd name="connsiteX80" fmla="*/ 1471353 w 2377440"/>
              <a:gd name="connsiteY80" fmla="*/ 290946 h 1770611"/>
              <a:gd name="connsiteX81" fmla="*/ 1446415 w 2377440"/>
              <a:gd name="connsiteY81" fmla="*/ 282633 h 1770611"/>
              <a:gd name="connsiteX82" fmla="*/ 1388226 w 2377440"/>
              <a:gd name="connsiteY82" fmla="*/ 232756 h 1770611"/>
              <a:gd name="connsiteX83" fmla="*/ 1371600 w 2377440"/>
              <a:gd name="connsiteY83" fmla="*/ 207818 h 1770611"/>
              <a:gd name="connsiteX84" fmla="*/ 1338349 w 2377440"/>
              <a:gd name="connsiteY84" fmla="*/ 141316 h 1770611"/>
              <a:gd name="connsiteX85" fmla="*/ 1321724 w 2377440"/>
              <a:gd name="connsiteY85" fmla="*/ 91440 h 1770611"/>
              <a:gd name="connsiteX86" fmla="*/ 1305099 w 2377440"/>
              <a:gd name="connsiteY86" fmla="*/ 66502 h 1770611"/>
              <a:gd name="connsiteX87" fmla="*/ 1296786 w 2377440"/>
              <a:gd name="connsiteY87" fmla="*/ 41564 h 1770611"/>
              <a:gd name="connsiteX88" fmla="*/ 1255222 w 2377440"/>
              <a:gd name="connsiteY88" fmla="*/ 0 h 1770611"/>
              <a:gd name="connsiteX89" fmla="*/ 1230284 w 2377440"/>
              <a:gd name="connsiteY89" fmla="*/ 58189 h 1770611"/>
              <a:gd name="connsiteX90" fmla="*/ 1163782 w 2377440"/>
              <a:gd name="connsiteY90" fmla="*/ 116378 h 1770611"/>
              <a:gd name="connsiteX91" fmla="*/ 1130531 w 2377440"/>
              <a:gd name="connsiteY91" fmla="*/ 149629 h 1770611"/>
              <a:gd name="connsiteX92" fmla="*/ 1113906 w 2377440"/>
              <a:gd name="connsiteY92" fmla="*/ 166255 h 1770611"/>
              <a:gd name="connsiteX93" fmla="*/ 1088968 w 2377440"/>
              <a:gd name="connsiteY93" fmla="*/ 174567 h 1770611"/>
              <a:gd name="connsiteX94" fmla="*/ 1047404 w 2377440"/>
              <a:gd name="connsiteY94" fmla="*/ 199506 h 1770611"/>
              <a:gd name="connsiteX95" fmla="*/ 1022466 w 2377440"/>
              <a:gd name="connsiteY95" fmla="*/ 216131 h 1770611"/>
              <a:gd name="connsiteX96" fmla="*/ 997528 w 2377440"/>
              <a:gd name="connsiteY96" fmla="*/ 224444 h 1770611"/>
              <a:gd name="connsiteX97" fmla="*/ 947651 w 2377440"/>
              <a:gd name="connsiteY97" fmla="*/ 249382 h 1770611"/>
              <a:gd name="connsiteX98" fmla="*/ 881149 w 2377440"/>
              <a:gd name="connsiteY98" fmla="*/ 257695 h 1770611"/>
              <a:gd name="connsiteX99" fmla="*/ 955964 w 2377440"/>
              <a:gd name="connsiteY99" fmla="*/ 290946 h 1770611"/>
              <a:gd name="connsiteX100" fmla="*/ 997528 w 2377440"/>
              <a:gd name="connsiteY100" fmla="*/ 340822 h 1770611"/>
              <a:gd name="connsiteX101" fmla="*/ 1022466 w 2377440"/>
              <a:gd name="connsiteY101" fmla="*/ 357447 h 1770611"/>
              <a:gd name="connsiteX102" fmla="*/ 1072342 w 2377440"/>
              <a:gd name="connsiteY102" fmla="*/ 407324 h 1770611"/>
              <a:gd name="connsiteX103" fmla="*/ 1105593 w 2377440"/>
              <a:gd name="connsiteY103" fmla="*/ 440575 h 1770611"/>
              <a:gd name="connsiteX104" fmla="*/ 1155469 w 2377440"/>
              <a:gd name="connsiteY104" fmla="*/ 515389 h 1770611"/>
              <a:gd name="connsiteX105" fmla="*/ 1172095 w 2377440"/>
              <a:gd name="connsiteY105" fmla="*/ 540327 h 1770611"/>
              <a:gd name="connsiteX106" fmla="*/ 1197033 w 2377440"/>
              <a:gd name="connsiteY106" fmla="*/ 615142 h 1770611"/>
              <a:gd name="connsiteX107" fmla="*/ 1205346 w 2377440"/>
              <a:gd name="connsiteY107" fmla="*/ 640080 h 1770611"/>
              <a:gd name="connsiteX108" fmla="*/ 1213659 w 2377440"/>
              <a:gd name="connsiteY108" fmla="*/ 665018 h 1770611"/>
              <a:gd name="connsiteX109" fmla="*/ 1221971 w 2377440"/>
              <a:gd name="connsiteY109" fmla="*/ 723207 h 1770611"/>
              <a:gd name="connsiteX110" fmla="*/ 1238597 w 2377440"/>
              <a:gd name="connsiteY110" fmla="*/ 872836 h 177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377440" h="1770611">
                <a:moveTo>
                  <a:pt x="0" y="1770611"/>
                </a:moveTo>
                <a:cubicBezTo>
                  <a:pt x="24938" y="1767840"/>
                  <a:pt x="50210" y="1767219"/>
                  <a:pt x="74815" y="1762298"/>
                </a:cubicBezTo>
                <a:cubicBezTo>
                  <a:pt x="91999" y="1758861"/>
                  <a:pt x="108066" y="1751215"/>
                  <a:pt x="124691" y="1745673"/>
                </a:cubicBezTo>
                <a:cubicBezTo>
                  <a:pt x="133004" y="1742902"/>
                  <a:pt x="140874" y="1737725"/>
                  <a:pt x="149629" y="1737360"/>
                </a:cubicBezTo>
                <a:lnTo>
                  <a:pt x="349135" y="1729047"/>
                </a:lnTo>
                <a:cubicBezTo>
                  <a:pt x="360219" y="1726276"/>
                  <a:pt x="371443" y="1724018"/>
                  <a:pt x="382386" y="1720735"/>
                </a:cubicBezTo>
                <a:cubicBezTo>
                  <a:pt x="399172" y="1715699"/>
                  <a:pt x="432262" y="1704109"/>
                  <a:pt x="432262" y="1704109"/>
                </a:cubicBezTo>
                <a:cubicBezTo>
                  <a:pt x="461280" y="1675093"/>
                  <a:pt x="441454" y="1689961"/>
                  <a:pt x="498764" y="1670858"/>
                </a:cubicBezTo>
                <a:lnTo>
                  <a:pt x="523702" y="1662546"/>
                </a:lnTo>
                <a:cubicBezTo>
                  <a:pt x="532015" y="1657004"/>
                  <a:pt x="539510" y="1649978"/>
                  <a:pt x="548640" y="1645920"/>
                </a:cubicBezTo>
                <a:cubicBezTo>
                  <a:pt x="564654" y="1638802"/>
                  <a:pt x="581891" y="1634837"/>
                  <a:pt x="598517" y="1629295"/>
                </a:cubicBezTo>
                <a:cubicBezTo>
                  <a:pt x="606830" y="1626524"/>
                  <a:pt x="614812" y="1622423"/>
                  <a:pt x="623455" y="1620982"/>
                </a:cubicBezTo>
                <a:cubicBezTo>
                  <a:pt x="684600" y="1610791"/>
                  <a:pt x="656980" y="1616757"/>
                  <a:pt x="706582" y="1604356"/>
                </a:cubicBezTo>
                <a:cubicBezTo>
                  <a:pt x="778049" y="1556712"/>
                  <a:pt x="687627" y="1613833"/>
                  <a:pt x="756459" y="1579418"/>
                </a:cubicBezTo>
                <a:cubicBezTo>
                  <a:pt x="765395" y="1574950"/>
                  <a:pt x="773596" y="1569034"/>
                  <a:pt x="781397" y="1562793"/>
                </a:cubicBezTo>
                <a:cubicBezTo>
                  <a:pt x="787517" y="1557897"/>
                  <a:pt x="791302" y="1550199"/>
                  <a:pt x="798022" y="1546167"/>
                </a:cubicBezTo>
                <a:cubicBezTo>
                  <a:pt x="805536" y="1541659"/>
                  <a:pt x="814647" y="1540626"/>
                  <a:pt x="822960" y="1537855"/>
                </a:cubicBezTo>
                <a:cubicBezTo>
                  <a:pt x="828502" y="1532313"/>
                  <a:pt x="833466" y="1526125"/>
                  <a:pt x="839586" y="1521229"/>
                </a:cubicBezTo>
                <a:cubicBezTo>
                  <a:pt x="847387" y="1514988"/>
                  <a:pt x="858283" y="1512405"/>
                  <a:pt x="864524" y="1504604"/>
                </a:cubicBezTo>
                <a:cubicBezTo>
                  <a:pt x="869998" y="1497762"/>
                  <a:pt x="868329" y="1487180"/>
                  <a:pt x="872837" y="1479666"/>
                </a:cubicBezTo>
                <a:cubicBezTo>
                  <a:pt x="876869" y="1472946"/>
                  <a:pt x="883920" y="1468582"/>
                  <a:pt x="889462" y="1463040"/>
                </a:cubicBezTo>
                <a:cubicBezTo>
                  <a:pt x="913011" y="1392395"/>
                  <a:pt x="880168" y="1478530"/>
                  <a:pt x="914400" y="1421476"/>
                </a:cubicBezTo>
                <a:cubicBezTo>
                  <a:pt x="918908" y="1413962"/>
                  <a:pt x="919942" y="1404851"/>
                  <a:pt x="922713" y="1396538"/>
                </a:cubicBezTo>
                <a:cubicBezTo>
                  <a:pt x="925484" y="1360516"/>
                  <a:pt x="926545" y="1324322"/>
                  <a:pt x="931026" y="1288473"/>
                </a:cubicBezTo>
                <a:cubicBezTo>
                  <a:pt x="932113" y="1279778"/>
                  <a:pt x="933143" y="1269731"/>
                  <a:pt x="939339" y="1263535"/>
                </a:cubicBezTo>
                <a:cubicBezTo>
                  <a:pt x="945535" y="1257339"/>
                  <a:pt x="956223" y="1258674"/>
                  <a:pt x="964277" y="1255222"/>
                </a:cubicBezTo>
                <a:cubicBezTo>
                  <a:pt x="1049894" y="1218528"/>
                  <a:pt x="933883" y="1259811"/>
                  <a:pt x="1047404" y="1221971"/>
                </a:cubicBezTo>
                <a:lnTo>
                  <a:pt x="1072342" y="1213658"/>
                </a:lnTo>
                <a:lnTo>
                  <a:pt x="1097280" y="1205346"/>
                </a:lnTo>
                <a:cubicBezTo>
                  <a:pt x="1102822" y="1199804"/>
                  <a:pt x="1109874" y="1195441"/>
                  <a:pt x="1113906" y="1188720"/>
                </a:cubicBezTo>
                <a:cubicBezTo>
                  <a:pt x="1146282" y="1134761"/>
                  <a:pt x="1096717" y="1189285"/>
                  <a:pt x="1138844" y="1147156"/>
                </a:cubicBezTo>
                <a:cubicBezTo>
                  <a:pt x="1166781" y="1063347"/>
                  <a:pt x="1124155" y="1193346"/>
                  <a:pt x="1155469" y="1088967"/>
                </a:cubicBezTo>
                <a:cubicBezTo>
                  <a:pt x="1160505" y="1072181"/>
                  <a:pt x="1166553" y="1055716"/>
                  <a:pt x="1172095" y="1039091"/>
                </a:cubicBezTo>
                <a:lnTo>
                  <a:pt x="1188720" y="989215"/>
                </a:lnTo>
                <a:lnTo>
                  <a:pt x="1205346" y="939338"/>
                </a:lnTo>
                <a:cubicBezTo>
                  <a:pt x="1208117" y="931025"/>
                  <a:pt x="1208799" y="921691"/>
                  <a:pt x="1213659" y="914400"/>
                </a:cubicBezTo>
                <a:cubicBezTo>
                  <a:pt x="1219201" y="906087"/>
                  <a:pt x="1223782" y="897047"/>
                  <a:pt x="1230284" y="889462"/>
                </a:cubicBezTo>
                <a:cubicBezTo>
                  <a:pt x="1240485" y="877561"/>
                  <a:pt x="1254840" y="869253"/>
                  <a:pt x="1263535" y="856211"/>
                </a:cubicBezTo>
                <a:cubicBezTo>
                  <a:pt x="1271086" y="844884"/>
                  <a:pt x="1283624" y="822544"/>
                  <a:pt x="1296786" y="814647"/>
                </a:cubicBezTo>
                <a:cubicBezTo>
                  <a:pt x="1304300" y="810139"/>
                  <a:pt x="1313411" y="809106"/>
                  <a:pt x="1321724" y="806335"/>
                </a:cubicBezTo>
                <a:cubicBezTo>
                  <a:pt x="1361244" y="779987"/>
                  <a:pt x="1337182" y="792869"/>
                  <a:pt x="1396539" y="773084"/>
                </a:cubicBezTo>
                <a:cubicBezTo>
                  <a:pt x="1404852" y="770313"/>
                  <a:pt x="1414186" y="769631"/>
                  <a:pt x="1421477" y="764771"/>
                </a:cubicBezTo>
                <a:cubicBezTo>
                  <a:pt x="1429790" y="759229"/>
                  <a:pt x="1437061" y="751654"/>
                  <a:pt x="1446415" y="748146"/>
                </a:cubicBezTo>
                <a:cubicBezTo>
                  <a:pt x="1457418" y="744020"/>
                  <a:pt x="1530215" y="733218"/>
                  <a:pt x="1537855" y="731520"/>
                </a:cubicBezTo>
                <a:cubicBezTo>
                  <a:pt x="1546409" y="729619"/>
                  <a:pt x="1554150" y="724647"/>
                  <a:pt x="1562793" y="723207"/>
                </a:cubicBezTo>
                <a:cubicBezTo>
                  <a:pt x="1695871" y="701028"/>
                  <a:pt x="1584973" y="727085"/>
                  <a:pt x="1687484" y="706582"/>
                </a:cubicBezTo>
                <a:cubicBezTo>
                  <a:pt x="1718889" y="700301"/>
                  <a:pt x="1738807" y="692245"/>
                  <a:pt x="1770611" y="681644"/>
                </a:cubicBezTo>
                <a:lnTo>
                  <a:pt x="1795549" y="673331"/>
                </a:lnTo>
                <a:lnTo>
                  <a:pt x="1820488" y="665018"/>
                </a:lnTo>
                <a:lnTo>
                  <a:pt x="1845426" y="656706"/>
                </a:lnTo>
                <a:cubicBezTo>
                  <a:pt x="1887545" y="614584"/>
                  <a:pt x="1833039" y="664136"/>
                  <a:pt x="1886989" y="631767"/>
                </a:cubicBezTo>
                <a:cubicBezTo>
                  <a:pt x="1893709" y="627735"/>
                  <a:pt x="1897495" y="620038"/>
                  <a:pt x="1903615" y="615142"/>
                </a:cubicBezTo>
                <a:cubicBezTo>
                  <a:pt x="1911416" y="608901"/>
                  <a:pt x="1920752" y="604757"/>
                  <a:pt x="1928553" y="598516"/>
                </a:cubicBezTo>
                <a:cubicBezTo>
                  <a:pt x="1934673" y="593620"/>
                  <a:pt x="1938459" y="585923"/>
                  <a:pt x="1945179" y="581891"/>
                </a:cubicBezTo>
                <a:cubicBezTo>
                  <a:pt x="1952693" y="577383"/>
                  <a:pt x="1962280" y="577497"/>
                  <a:pt x="1970117" y="573578"/>
                </a:cubicBezTo>
                <a:cubicBezTo>
                  <a:pt x="2004238" y="556517"/>
                  <a:pt x="1985902" y="560949"/>
                  <a:pt x="2011680" y="540327"/>
                </a:cubicBezTo>
                <a:cubicBezTo>
                  <a:pt x="2064112" y="498381"/>
                  <a:pt x="2013103" y="547220"/>
                  <a:pt x="2053244" y="507076"/>
                </a:cubicBezTo>
                <a:cubicBezTo>
                  <a:pt x="2072640" y="509847"/>
                  <a:pt x="2092220" y="511546"/>
                  <a:pt x="2111433" y="515389"/>
                </a:cubicBezTo>
                <a:cubicBezTo>
                  <a:pt x="2120025" y="517107"/>
                  <a:pt x="2127711" y="522370"/>
                  <a:pt x="2136371" y="523702"/>
                </a:cubicBezTo>
                <a:cubicBezTo>
                  <a:pt x="2163895" y="527937"/>
                  <a:pt x="2191866" y="528561"/>
                  <a:pt x="2219499" y="532015"/>
                </a:cubicBezTo>
                <a:cubicBezTo>
                  <a:pt x="2236223" y="534105"/>
                  <a:pt x="2252750" y="537556"/>
                  <a:pt x="2269375" y="540327"/>
                </a:cubicBezTo>
                <a:cubicBezTo>
                  <a:pt x="2286000" y="545869"/>
                  <a:pt x="2306859" y="544561"/>
                  <a:pt x="2319251" y="556953"/>
                </a:cubicBezTo>
                <a:cubicBezTo>
                  <a:pt x="2359566" y="597268"/>
                  <a:pt x="2339460" y="581509"/>
                  <a:pt x="2377440" y="606829"/>
                </a:cubicBezTo>
                <a:cubicBezTo>
                  <a:pt x="2346723" y="560752"/>
                  <a:pt x="2378390" y="597196"/>
                  <a:pt x="2335877" y="573578"/>
                </a:cubicBezTo>
                <a:cubicBezTo>
                  <a:pt x="2318410" y="563874"/>
                  <a:pt x="2304956" y="546646"/>
                  <a:pt x="2286000" y="540327"/>
                </a:cubicBezTo>
                <a:cubicBezTo>
                  <a:pt x="2269375" y="534785"/>
                  <a:pt x="2250705" y="533423"/>
                  <a:pt x="2236124" y="523702"/>
                </a:cubicBezTo>
                <a:cubicBezTo>
                  <a:pt x="2201680" y="500739"/>
                  <a:pt x="2220878" y="509499"/>
                  <a:pt x="2177935" y="498764"/>
                </a:cubicBezTo>
                <a:cubicBezTo>
                  <a:pt x="2172393" y="493222"/>
                  <a:pt x="2168319" y="485643"/>
                  <a:pt x="2161309" y="482138"/>
                </a:cubicBezTo>
                <a:cubicBezTo>
                  <a:pt x="2145635" y="474301"/>
                  <a:pt x="2128058" y="471055"/>
                  <a:pt x="2111433" y="465513"/>
                </a:cubicBezTo>
                <a:cubicBezTo>
                  <a:pt x="2103120" y="462742"/>
                  <a:pt x="2094332" y="461119"/>
                  <a:pt x="2086495" y="457200"/>
                </a:cubicBezTo>
                <a:cubicBezTo>
                  <a:pt x="2045407" y="436656"/>
                  <a:pt x="2065000" y="444494"/>
                  <a:pt x="2028306" y="432262"/>
                </a:cubicBezTo>
                <a:cubicBezTo>
                  <a:pt x="2022764" y="426720"/>
                  <a:pt x="2018401" y="419668"/>
                  <a:pt x="2011680" y="415636"/>
                </a:cubicBezTo>
                <a:cubicBezTo>
                  <a:pt x="2004166" y="411128"/>
                  <a:pt x="1995243" y="409449"/>
                  <a:pt x="1986742" y="407324"/>
                </a:cubicBezTo>
                <a:cubicBezTo>
                  <a:pt x="1940995" y="395887"/>
                  <a:pt x="1931178" y="398775"/>
                  <a:pt x="1878677" y="390698"/>
                </a:cubicBezTo>
                <a:cubicBezTo>
                  <a:pt x="1864712" y="388550"/>
                  <a:pt x="1851050" y="384709"/>
                  <a:pt x="1837113" y="382386"/>
                </a:cubicBezTo>
                <a:cubicBezTo>
                  <a:pt x="1817786" y="379165"/>
                  <a:pt x="1798251" y="377294"/>
                  <a:pt x="1778924" y="374073"/>
                </a:cubicBezTo>
                <a:cubicBezTo>
                  <a:pt x="1764987" y="371750"/>
                  <a:pt x="1751411" y="367239"/>
                  <a:pt x="1737360" y="365760"/>
                </a:cubicBezTo>
                <a:cubicBezTo>
                  <a:pt x="1698682" y="361689"/>
                  <a:pt x="1659775" y="360218"/>
                  <a:pt x="1620982" y="357447"/>
                </a:cubicBezTo>
                <a:lnTo>
                  <a:pt x="1546168" y="332509"/>
                </a:lnTo>
                <a:cubicBezTo>
                  <a:pt x="1537855" y="329738"/>
                  <a:pt x="1528520" y="329057"/>
                  <a:pt x="1521229" y="324196"/>
                </a:cubicBezTo>
                <a:cubicBezTo>
                  <a:pt x="1504604" y="313113"/>
                  <a:pt x="1490309" y="297265"/>
                  <a:pt x="1471353" y="290946"/>
                </a:cubicBezTo>
                <a:cubicBezTo>
                  <a:pt x="1463040" y="288175"/>
                  <a:pt x="1454252" y="286552"/>
                  <a:pt x="1446415" y="282633"/>
                </a:cubicBezTo>
                <a:cubicBezTo>
                  <a:pt x="1427613" y="273232"/>
                  <a:pt x="1398452" y="248094"/>
                  <a:pt x="1388226" y="232756"/>
                </a:cubicBezTo>
                <a:lnTo>
                  <a:pt x="1371600" y="207818"/>
                </a:lnTo>
                <a:cubicBezTo>
                  <a:pt x="1352497" y="150507"/>
                  <a:pt x="1367367" y="170334"/>
                  <a:pt x="1338349" y="141316"/>
                </a:cubicBezTo>
                <a:cubicBezTo>
                  <a:pt x="1332807" y="124691"/>
                  <a:pt x="1331445" y="106021"/>
                  <a:pt x="1321724" y="91440"/>
                </a:cubicBezTo>
                <a:cubicBezTo>
                  <a:pt x="1316182" y="83127"/>
                  <a:pt x="1309567" y="75438"/>
                  <a:pt x="1305099" y="66502"/>
                </a:cubicBezTo>
                <a:cubicBezTo>
                  <a:pt x="1301180" y="58665"/>
                  <a:pt x="1302043" y="48574"/>
                  <a:pt x="1296786" y="41564"/>
                </a:cubicBezTo>
                <a:cubicBezTo>
                  <a:pt x="1285030" y="25889"/>
                  <a:pt x="1255222" y="0"/>
                  <a:pt x="1255222" y="0"/>
                </a:cubicBezTo>
                <a:cubicBezTo>
                  <a:pt x="1249044" y="18534"/>
                  <a:pt x="1242266" y="42783"/>
                  <a:pt x="1230284" y="58189"/>
                </a:cubicBezTo>
                <a:cubicBezTo>
                  <a:pt x="1178127" y="125249"/>
                  <a:pt x="1206822" y="79487"/>
                  <a:pt x="1163782" y="116378"/>
                </a:cubicBezTo>
                <a:cubicBezTo>
                  <a:pt x="1151881" y="126579"/>
                  <a:pt x="1141615" y="138545"/>
                  <a:pt x="1130531" y="149629"/>
                </a:cubicBezTo>
                <a:cubicBezTo>
                  <a:pt x="1124989" y="155171"/>
                  <a:pt x="1121341" y="163777"/>
                  <a:pt x="1113906" y="166255"/>
                </a:cubicBezTo>
                <a:lnTo>
                  <a:pt x="1088968" y="174567"/>
                </a:lnTo>
                <a:cubicBezTo>
                  <a:pt x="1056495" y="207040"/>
                  <a:pt x="1090568" y="177924"/>
                  <a:pt x="1047404" y="199506"/>
                </a:cubicBezTo>
                <a:cubicBezTo>
                  <a:pt x="1038468" y="203974"/>
                  <a:pt x="1031402" y="211663"/>
                  <a:pt x="1022466" y="216131"/>
                </a:cubicBezTo>
                <a:cubicBezTo>
                  <a:pt x="1014629" y="220050"/>
                  <a:pt x="1005365" y="220525"/>
                  <a:pt x="997528" y="224444"/>
                </a:cubicBezTo>
                <a:cubicBezTo>
                  <a:pt x="967106" y="239655"/>
                  <a:pt x="980481" y="243413"/>
                  <a:pt x="947651" y="249382"/>
                </a:cubicBezTo>
                <a:cubicBezTo>
                  <a:pt x="925672" y="253378"/>
                  <a:pt x="903316" y="254924"/>
                  <a:pt x="881149" y="257695"/>
                </a:cubicBezTo>
                <a:cubicBezTo>
                  <a:pt x="905847" y="265927"/>
                  <a:pt x="936202" y="271184"/>
                  <a:pt x="955964" y="290946"/>
                </a:cubicBezTo>
                <a:cubicBezTo>
                  <a:pt x="988294" y="323276"/>
                  <a:pt x="969584" y="318467"/>
                  <a:pt x="997528" y="340822"/>
                </a:cubicBezTo>
                <a:cubicBezTo>
                  <a:pt x="1005329" y="347063"/>
                  <a:pt x="1014881" y="350945"/>
                  <a:pt x="1022466" y="357447"/>
                </a:cubicBezTo>
                <a:cubicBezTo>
                  <a:pt x="1022489" y="357467"/>
                  <a:pt x="1064018" y="399000"/>
                  <a:pt x="1072342" y="407324"/>
                </a:cubicBezTo>
                <a:lnTo>
                  <a:pt x="1105593" y="440575"/>
                </a:lnTo>
                <a:lnTo>
                  <a:pt x="1155469" y="515389"/>
                </a:lnTo>
                <a:lnTo>
                  <a:pt x="1172095" y="540327"/>
                </a:lnTo>
                <a:lnTo>
                  <a:pt x="1197033" y="615142"/>
                </a:lnTo>
                <a:lnTo>
                  <a:pt x="1205346" y="640080"/>
                </a:lnTo>
                <a:lnTo>
                  <a:pt x="1213659" y="665018"/>
                </a:lnTo>
                <a:cubicBezTo>
                  <a:pt x="1216430" y="684414"/>
                  <a:pt x="1219637" y="703753"/>
                  <a:pt x="1221971" y="723207"/>
                </a:cubicBezTo>
                <a:cubicBezTo>
                  <a:pt x="1227950" y="773033"/>
                  <a:pt x="1238597" y="872836"/>
                  <a:pt x="1238597" y="872836"/>
                </a:cubicBezTo>
              </a:path>
            </a:pathLst>
          </a:custGeom>
          <a:noFill/>
          <a:ln w="31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/>
          <p:cNvSpPr/>
          <p:nvPr/>
        </p:nvSpPr>
        <p:spPr>
          <a:xfrm>
            <a:off x="801114" y="119926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 39"/>
          <p:cNvSpPr/>
          <p:nvPr/>
        </p:nvSpPr>
        <p:spPr>
          <a:xfrm>
            <a:off x="482138" y="241069"/>
            <a:ext cx="1147157" cy="2069869"/>
          </a:xfrm>
          <a:custGeom>
            <a:avLst/>
            <a:gdLst>
              <a:gd name="connsiteX0" fmla="*/ 207818 w 1147157"/>
              <a:gd name="connsiteY0" fmla="*/ 2069869 h 2069869"/>
              <a:gd name="connsiteX1" fmla="*/ 191193 w 1147157"/>
              <a:gd name="connsiteY1" fmla="*/ 2028306 h 2069869"/>
              <a:gd name="connsiteX2" fmla="*/ 182880 w 1147157"/>
              <a:gd name="connsiteY2" fmla="*/ 2003367 h 2069869"/>
              <a:gd name="connsiteX3" fmla="*/ 157942 w 1147157"/>
              <a:gd name="connsiteY3" fmla="*/ 1970116 h 2069869"/>
              <a:gd name="connsiteX4" fmla="*/ 108066 w 1147157"/>
              <a:gd name="connsiteY4" fmla="*/ 1895302 h 2069869"/>
              <a:gd name="connsiteX5" fmla="*/ 91440 w 1147157"/>
              <a:gd name="connsiteY5" fmla="*/ 1870364 h 2069869"/>
              <a:gd name="connsiteX6" fmla="*/ 66502 w 1147157"/>
              <a:gd name="connsiteY6" fmla="*/ 1820487 h 2069869"/>
              <a:gd name="connsiteX7" fmla="*/ 58189 w 1147157"/>
              <a:gd name="connsiteY7" fmla="*/ 1787236 h 2069869"/>
              <a:gd name="connsiteX8" fmla="*/ 49877 w 1147157"/>
              <a:gd name="connsiteY8" fmla="*/ 1737360 h 2069869"/>
              <a:gd name="connsiteX9" fmla="*/ 41564 w 1147157"/>
              <a:gd name="connsiteY9" fmla="*/ 1695796 h 2069869"/>
              <a:gd name="connsiteX10" fmla="*/ 24938 w 1147157"/>
              <a:gd name="connsiteY10" fmla="*/ 1546167 h 2069869"/>
              <a:gd name="connsiteX11" fmla="*/ 8313 w 1147157"/>
              <a:gd name="connsiteY11" fmla="*/ 1446415 h 2069869"/>
              <a:gd name="connsiteX12" fmla="*/ 0 w 1147157"/>
              <a:gd name="connsiteY12" fmla="*/ 1396538 h 2069869"/>
              <a:gd name="connsiteX13" fmla="*/ 16626 w 1147157"/>
              <a:gd name="connsiteY13" fmla="*/ 1263535 h 2069869"/>
              <a:gd name="connsiteX14" fmla="*/ 24938 w 1147157"/>
              <a:gd name="connsiteY14" fmla="*/ 1238596 h 2069869"/>
              <a:gd name="connsiteX15" fmla="*/ 41564 w 1147157"/>
              <a:gd name="connsiteY15" fmla="*/ 1113906 h 2069869"/>
              <a:gd name="connsiteX16" fmla="*/ 49877 w 1147157"/>
              <a:gd name="connsiteY16" fmla="*/ 1080655 h 2069869"/>
              <a:gd name="connsiteX17" fmla="*/ 66502 w 1147157"/>
              <a:gd name="connsiteY17" fmla="*/ 1055716 h 2069869"/>
              <a:gd name="connsiteX18" fmla="*/ 83127 w 1147157"/>
              <a:gd name="connsiteY18" fmla="*/ 1005840 h 2069869"/>
              <a:gd name="connsiteX19" fmla="*/ 91440 w 1147157"/>
              <a:gd name="connsiteY19" fmla="*/ 980902 h 2069869"/>
              <a:gd name="connsiteX20" fmla="*/ 99753 w 1147157"/>
              <a:gd name="connsiteY20" fmla="*/ 955964 h 2069869"/>
              <a:gd name="connsiteX21" fmla="*/ 116378 w 1147157"/>
              <a:gd name="connsiteY21" fmla="*/ 939338 h 2069869"/>
              <a:gd name="connsiteX22" fmla="*/ 141317 w 1147157"/>
              <a:gd name="connsiteY22" fmla="*/ 889462 h 2069869"/>
              <a:gd name="connsiteX23" fmla="*/ 174567 w 1147157"/>
              <a:gd name="connsiteY23" fmla="*/ 831273 h 2069869"/>
              <a:gd name="connsiteX24" fmla="*/ 191193 w 1147157"/>
              <a:gd name="connsiteY24" fmla="*/ 814647 h 2069869"/>
              <a:gd name="connsiteX25" fmla="*/ 224444 w 1147157"/>
              <a:gd name="connsiteY25" fmla="*/ 764771 h 2069869"/>
              <a:gd name="connsiteX26" fmla="*/ 257695 w 1147157"/>
              <a:gd name="connsiteY26" fmla="*/ 748146 h 2069869"/>
              <a:gd name="connsiteX27" fmla="*/ 282633 w 1147157"/>
              <a:gd name="connsiteY27" fmla="*/ 731520 h 2069869"/>
              <a:gd name="connsiteX28" fmla="*/ 357447 w 1147157"/>
              <a:gd name="connsiteY28" fmla="*/ 698269 h 2069869"/>
              <a:gd name="connsiteX29" fmla="*/ 407324 w 1147157"/>
              <a:gd name="connsiteY29" fmla="*/ 673331 h 2069869"/>
              <a:gd name="connsiteX30" fmla="*/ 465513 w 1147157"/>
              <a:gd name="connsiteY30" fmla="*/ 606829 h 2069869"/>
              <a:gd name="connsiteX31" fmla="*/ 490451 w 1147157"/>
              <a:gd name="connsiteY31" fmla="*/ 556953 h 2069869"/>
              <a:gd name="connsiteX32" fmla="*/ 507077 w 1147157"/>
              <a:gd name="connsiteY32" fmla="*/ 540327 h 2069869"/>
              <a:gd name="connsiteX33" fmla="*/ 523702 w 1147157"/>
              <a:gd name="connsiteY33" fmla="*/ 515389 h 2069869"/>
              <a:gd name="connsiteX34" fmla="*/ 548640 w 1147157"/>
              <a:gd name="connsiteY34" fmla="*/ 490451 h 2069869"/>
              <a:gd name="connsiteX35" fmla="*/ 581891 w 1147157"/>
              <a:gd name="connsiteY35" fmla="*/ 448887 h 2069869"/>
              <a:gd name="connsiteX36" fmla="*/ 606829 w 1147157"/>
              <a:gd name="connsiteY36" fmla="*/ 440575 h 2069869"/>
              <a:gd name="connsiteX37" fmla="*/ 673331 w 1147157"/>
              <a:gd name="connsiteY37" fmla="*/ 382386 h 2069869"/>
              <a:gd name="connsiteX38" fmla="*/ 689957 w 1147157"/>
              <a:gd name="connsiteY38" fmla="*/ 365760 h 2069869"/>
              <a:gd name="connsiteX39" fmla="*/ 706582 w 1147157"/>
              <a:gd name="connsiteY39" fmla="*/ 340822 h 2069869"/>
              <a:gd name="connsiteX40" fmla="*/ 731520 w 1147157"/>
              <a:gd name="connsiteY40" fmla="*/ 332509 h 2069869"/>
              <a:gd name="connsiteX41" fmla="*/ 764771 w 1147157"/>
              <a:gd name="connsiteY41" fmla="*/ 299258 h 2069869"/>
              <a:gd name="connsiteX42" fmla="*/ 781397 w 1147157"/>
              <a:gd name="connsiteY42" fmla="*/ 282633 h 2069869"/>
              <a:gd name="connsiteX43" fmla="*/ 806335 w 1147157"/>
              <a:gd name="connsiteY43" fmla="*/ 241069 h 2069869"/>
              <a:gd name="connsiteX44" fmla="*/ 831273 w 1147157"/>
              <a:gd name="connsiteY44" fmla="*/ 199506 h 2069869"/>
              <a:gd name="connsiteX45" fmla="*/ 839586 w 1147157"/>
              <a:gd name="connsiteY45" fmla="*/ 174567 h 2069869"/>
              <a:gd name="connsiteX46" fmla="*/ 872837 w 1147157"/>
              <a:gd name="connsiteY46" fmla="*/ 124691 h 2069869"/>
              <a:gd name="connsiteX47" fmla="*/ 881149 w 1147157"/>
              <a:gd name="connsiteY47" fmla="*/ 99753 h 2069869"/>
              <a:gd name="connsiteX48" fmla="*/ 939338 w 1147157"/>
              <a:gd name="connsiteY48" fmla="*/ 83127 h 2069869"/>
              <a:gd name="connsiteX49" fmla="*/ 980902 w 1147157"/>
              <a:gd name="connsiteY49" fmla="*/ 74815 h 2069869"/>
              <a:gd name="connsiteX50" fmla="*/ 1005840 w 1147157"/>
              <a:gd name="connsiteY50" fmla="*/ 66502 h 2069869"/>
              <a:gd name="connsiteX51" fmla="*/ 1047404 w 1147157"/>
              <a:gd name="connsiteY51" fmla="*/ 58189 h 2069869"/>
              <a:gd name="connsiteX52" fmla="*/ 1097280 w 1147157"/>
              <a:gd name="connsiteY52" fmla="*/ 24938 h 2069869"/>
              <a:gd name="connsiteX53" fmla="*/ 1122218 w 1147157"/>
              <a:gd name="connsiteY53" fmla="*/ 8313 h 2069869"/>
              <a:gd name="connsiteX54" fmla="*/ 1147157 w 1147157"/>
              <a:gd name="connsiteY54" fmla="*/ 0 h 20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47157" h="2069869">
                <a:moveTo>
                  <a:pt x="207818" y="2069869"/>
                </a:moveTo>
                <a:cubicBezTo>
                  <a:pt x="202276" y="2056015"/>
                  <a:pt x="196432" y="2042277"/>
                  <a:pt x="191193" y="2028306"/>
                </a:cubicBezTo>
                <a:cubicBezTo>
                  <a:pt x="188116" y="2020101"/>
                  <a:pt x="187227" y="2010975"/>
                  <a:pt x="182880" y="2003367"/>
                </a:cubicBezTo>
                <a:cubicBezTo>
                  <a:pt x="176006" y="1991338"/>
                  <a:pt x="165887" y="1981466"/>
                  <a:pt x="157942" y="1970116"/>
                </a:cubicBezTo>
                <a:cubicBezTo>
                  <a:pt x="157907" y="1970066"/>
                  <a:pt x="116396" y="1907796"/>
                  <a:pt x="108066" y="1895302"/>
                </a:cubicBezTo>
                <a:cubicBezTo>
                  <a:pt x="102524" y="1886989"/>
                  <a:pt x="94599" y="1879842"/>
                  <a:pt x="91440" y="1870364"/>
                </a:cubicBezTo>
                <a:cubicBezTo>
                  <a:pt x="79968" y="1835948"/>
                  <a:pt x="87987" y="1852717"/>
                  <a:pt x="66502" y="1820487"/>
                </a:cubicBezTo>
                <a:cubicBezTo>
                  <a:pt x="63731" y="1809403"/>
                  <a:pt x="60430" y="1798439"/>
                  <a:pt x="58189" y="1787236"/>
                </a:cubicBezTo>
                <a:cubicBezTo>
                  <a:pt x="54884" y="1770709"/>
                  <a:pt x="52892" y="1753943"/>
                  <a:pt x="49877" y="1737360"/>
                </a:cubicBezTo>
                <a:cubicBezTo>
                  <a:pt x="47350" y="1723459"/>
                  <a:pt x="44335" y="1709651"/>
                  <a:pt x="41564" y="1695796"/>
                </a:cubicBezTo>
                <a:cubicBezTo>
                  <a:pt x="28587" y="1527099"/>
                  <a:pt x="41737" y="1641360"/>
                  <a:pt x="24938" y="1546167"/>
                </a:cubicBezTo>
                <a:cubicBezTo>
                  <a:pt x="19080" y="1512971"/>
                  <a:pt x="13855" y="1479666"/>
                  <a:pt x="8313" y="1446415"/>
                </a:cubicBezTo>
                <a:lnTo>
                  <a:pt x="0" y="1396538"/>
                </a:lnTo>
                <a:cubicBezTo>
                  <a:pt x="5163" y="1339742"/>
                  <a:pt x="4355" y="1312621"/>
                  <a:pt x="16626" y="1263535"/>
                </a:cubicBezTo>
                <a:cubicBezTo>
                  <a:pt x="18751" y="1255034"/>
                  <a:pt x="22167" y="1246909"/>
                  <a:pt x="24938" y="1238596"/>
                </a:cubicBezTo>
                <a:cubicBezTo>
                  <a:pt x="27833" y="1215438"/>
                  <a:pt x="36975" y="1139143"/>
                  <a:pt x="41564" y="1113906"/>
                </a:cubicBezTo>
                <a:cubicBezTo>
                  <a:pt x="43608" y="1102665"/>
                  <a:pt x="45377" y="1091156"/>
                  <a:pt x="49877" y="1080655"/>
                </a:cubicBezTo>
                <a:cubicBezTo>
                  <a:pt x="53812" y="1071472"/>
                  <a:pt x="62444" y="1064846"/>
                  <a:pt x="66502" y="1055716"/>
                </a:cubicBezTo>
                <a:cubicBezTo>
                  <a:pt x="73619" y="1039702"/>
                  <a:pt x="77585" y="1022465"/>
                  <a:pt x="83127" y="1005840"/>
                </a:cubicBezTo>
                <a:lnTo>
                  <a:pt x="91440" y="980902"/>
                </a:lnTo>
                <a:cubicBezTo>
                  <a:pt x="94211" y="972589"/>
                  <a:pt x="93557" y="962160"/>
                  <a:pt x="99753" y="955964"/>
                </a:cubicBezTo>
                <a:lnTo>
                  <a:pt x="116378" y="939338"/>
                </a:lnTo>
                <a:cubicBezTo>
                  <a:pt x="131621" y="893612"/>
                  <a:pt x="115532" y="934586"/>
                  <a:pt x="141317" y="889462"/>
                </a:cubicBezTo>
                <a:cubicBezTo>
                  <a:pt x="158384" y="859595"/>
                  <a:pt x="154314" y="856590"/>
                  <a:pt x="174567" y="831273"/>
                </a:cubicBezTo>
                <a:cubicBezTo>
                  <a:pt x="179463" y="825153"/>
                  <a:pt x="186490" y="820917"/>
                  <a:pt x="191193" y="814647"/>
                </a:cubicBezTo>
                <a:cubicBezTo>
                  <a:pt x="203182" y="798662"/>
                  <a:pt x="206572" y="773707"/>
                  <a:pt x="224444" y="764771"/>
                </a:cubicBezTo>
                <a:cubicBezTo>
                  <a:pt x="235528" y="759229"/>
                  <a:pt x="246936" y="754294"/>
                  <a:pt x="257695" y="748146"/>
                </a:cubicBezTo>
                <a:cubicBezTo>
                  <a:pt x="266369" y="743189"/>
                  <a:pt x="273697" y="735988"/>
                  <a:pt x="282633" y="731520"/>
                </a:cubicBezTo>
                <a:cubicBezTo>
                  <a:pt x="353921" y="695876"/>
                  <a:pt x="295721" y="733541"/>
                  <a:pt x="357447" y="698269"/>
                </a:cubicBezTo>
                <a:cubicBezTo>
                  <a:pt x="402564" y="672488"/>
                  <a:pt x="361606" y="688571"/>
                  <a:pt x="407324" y="673331"/>
                </a:cubicBezTo>
                <a:cubicBezTo>
                  <a:pt x="428989" y="651665"/>
                  <a:pt x="451767" y="634321"/>
                  <a:pt x="465513" y="606829"/>
                </a:cubicBezTo>
                <a:cubicBezTo>
                  <a:pt x="486000" y="565856"/>
                  <a:pt x="458687" y="596658"/>
                  <a:pt x="490451" y="556953"/>
                </a:cubicBezTo>
                <a:cubicBezTo>
                  <a:pt x="495347" y="550833"/>
                  <a:pt x="502181" y="546447"/>
                  <a:pt x="507077" y="540327"/>
                </a:cubicBezTo>
                <a:cubicBezTo>
                  <a:pt x="513318" y="532526"/>
                  <a:pt x="517306" y="523064"/>
                  <a:pt x="523702" y="515389"/>
                </a:cubicBezTo>
                <a:cubicBezTo>
                  <a:pt x="531228" y="506358"/>
                  <a:pt x="541114" y="499482"/>
                  <a:pt x="548640" y="490451"/>
                </a:cubicBezTo>
                <a:cubicBezTo>
                  <a:pt x="559964" y="476863"/>
                  <a:pt x="565772" y="458559"/>
                  <a:pt x="581891" y="448887"/>
                </a:cubicBezTo>
                <a:cubicBezTo>
                  <a:pt x="589405" y="444379"/>
                  <a:pt x="598516" y="443346"/>
                  <a:pt x="606829" y="440575"/>
                </a:cubicBezTo>
                <a:cubicBezTo>
                  <a:pt x="709381" y="338023"/>
                  <a:pt x="604595" y="437374"/>
                  <a:pt x="673331" y="382386"/>
                </a:cubicBezTo>
                <a:cubicBezTo>
                  <a:pt x="679451" y="377490"/>
                  <a:pt x="685061" y="371880"/>
                  <a:pt x="689957" y="365760"/>
                </a:cubicBezTo>
                <a:cubicBezTo>
                  <a:pt x="696198" y="357959"/>
                  <a:pt x="698781" y="347063"/>
                  <a:pt x="706582" y="340822"/>
                </a:cubicBezTo>
                <a:cubicBezTo>
                  <a:pt x="713424" y="335348"/>
                  <a:pt x="723207" y="335280"/>
                  <a:pt x="731520" y="332509"/>
                </a:cubicBezTo>
                <a:lnTo>
                  <a:pt x="764771" y="299258"/>
                </a:lnTo>
                <a:lnTo>
                  <a:pt x="781397" y="282633"/>
                </a:lnTo>
                <a:cubicBezTo>
                  <a:pt x="804943" y="211990"/>
                  <a:pt x="772104" y="298122"/>
                  <a:pt x="806335" y="241069"/>
                </a:cubicBezTo>
                <a:cubicBezTo>
                  <a:pt x="838706" y="187116"/>
                  <a:pt x="789148" y="241629"/>
                  <a:pt x="831273" y="199506"/>
                </a:cubicBezTo>
                <a:cubicBezTo>
                  <a:pt x="834044" y="191193"/>
                  <a:pt x="835330" y="182227"/>
                  <a:pt x="839586" y="174567"/>
                </a:cubicBezTo>
                <a:cubicBezTo>
                  <a:pt x="849290" y="157100"/>
                  <a:pt x="872837" y="124691"/>
                  <a:pt x="872837" y="124691"/>
                </a:cubicBezTo>
                <a:cubicBezTo>
                  <a:pt x="875608" y="116378"/>
                  <a:pt x="874953" y="105949"/>
                  <a:pt x="881149" y="99753"/>
                </a:cubicBezTo>
                <a:cubicBezTo>
                  <a:pt x="885116" y="95785"/>
                  <a:pt x="939061" y="83189"/>
                  <a:pt x="939338" y="83127"/>
                </a:cubicBezTo>
                <a:cubicBezTo>
                  <a:pt x="953131" y="80062"/>
                  <a:pt x="967195" y="78242"/>
                  <a:pt x="980902" y="74815"/>
                </a:cubicBezTo>
                <a:cubicBezTo>
                  <a:pt x="989403" y="72690"/>
                  <a:pt x="997339" y="68627"/>
                  <a:pt x="1005840" y="66502"/>
                </a:cubicBezTo>
                <a:cubicBezTo>
                  <a:pt x="1019547" y="63075"/>
                  <a:pt x="1033549" y="60960"/>
                  <a:pt x="1047404" y="58189"/>
                </a:cubicBezTo>
                <a:lnTo>
                  <a:pt x="1097280" y="24938"/>
                </a:lnTo>
                <a:cubicBezTo>
                  <a:pt x="1105593" y="19396"/>
                  <a:pt x="1112740" y="11472"/>
                  <a:pt x="1122218" y="8313"/>
                </a:cubicBezTo>
                <a:lnTo>
                  <a:pt x="1147157" y="0"/>
                </a:lnTo>
              </a:path>
            </a:pathLst>
          </a:custGeom>
          <a:noFill/>
          <a:ln w="31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>
            <a:off x="931025" y="33251"/>
            <a:ext cx="532015" cy="315884"/>
          </a:xfrm>
          <a:custGeom>
            <a:avLst/>
            <a:gdLst>
              <a:gd name="connsiteX0" fmla="*/ 490451 w 532015"/>
              <a:gd name="connsiteY0" fmla="*/ 108065 h 315884"/>
              <a:gd name="connsiteX1" fmla="*/ 515390 w 532015"/>
              <a:gd name="connsiteY1" fmla="*/ 149629 h 315884"/>
              <a:gd name="connsiteX2" fmla="*/ 532015 w 532015"/>
              <a:gd name="connsiteY2" fmla="*/ 199505 h 315884"/>
              <a:gd name="connsiteX3" fmla="*/ 523702 w 532015"/>
              <a:gd name="connsiteY3" fmla="*/ 282633 h 315884"/>
              <a:gd name="connsiteX4" fmla="*/ 515390 w 532015"/>
              <a:gd name="connsiteY4" fmla="*/ 307571 h 315884"/>
              <a:gd name="connsiteX5" fmla="*/ 473826 w 532015"/>
              <a:gd name="connsiteY5" fmla="*/ 315884 h 315884"/>
              <a:gd name="connsiteX6" fmla="*/ 290946 w 532015"/>
              <a:gd name="connsiteY6" fmla="*/ 299258 h 315884"/>
              <a:gd name="connsiteX7" fmla="*/ 241070 w 532015"/>
              <a:gd name="connsiteY7" fmla="*/ 290945 h 315884"/>
              <a:gd name="connsiteX8" fmla="*/ 191193 w 532015"/>
              <a:gd name="connsiteY8" fmla="*/ 274320 h 315884"/>
              <a:gd name="connsiteX9" fmla="*/ 166255 w 532015"/>
              <a:gd name="connsiteY9" fmla="*/ 266007 h 315884"/>
              <a:gd name="connsiteX10" fmla="*/ 99753 w 532015"/>
              <a:gd name="connsiteY10" fmla="*/ 257694 h 315884"/>
              <a:gd name="connsiteX11" fmla="*/ 74815 w 532015"/>
              <a:gd name="connsiteY11" fmla="*/ 249382 h 315884"/>
              <a:gd name="connsiteX12" fmla="*/ 58190 w 532015"/>
              <a:gd name="connsiteY12" fmla="*/ 199505 h 315884"/>
              <a:gd name="connsiteX13" fmla="*/ 41564 w 532015"/>
              <a:gd name="connsiteY13" fmla="*/ 49876 h 315884"/>
              <a:gd name="connsiteX14" fmla="*/ 24939 w 532015"/>
              <a:gd name="connsiteY14" fmla="*/ 24938 h 315884"/>
              <a:gd name="connsiteX15" fmla="*/ 8313 w 532015"/>
              <a:gd name="connsiteY15" fmla="*/ 8313 h 315884"/>
              <a:gd name="connsiteX16" fmla="*/ 0 w 532015"/>
              <a:gd name="connsiteY16" fmla="*/ 0 h 3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015" h="315884">
                <a:moveTo>
                  <a:pt x="490451" y="108065"/>
                </a:moveTo>
                <a:cubicBezTo>
                  <a:pt x="498764" y="121920"/>
                  <a:pt x="508704" y="134920"/>
                  <a:pt x="515390" y="149629"/>
                </a:cubicBezTo>
                <a:cubicBezTo>
                  <a:pt x="522642" y="165583"/>
                  <a:pt x="532015" y="199505"/>
                  <a:pt x="532015" y="199505"/>
                </a:cubicBezTo>
                <a:cubicBezTo>
                  <a:pt x="529244" y="227214"/>
                  <a:pt x="527936" y="255109"/>
                  <a:pt x="523702" y="282633"/>
                </a:cubicBezTo>
                <a:cubicBezTo>
                  <a:pt x="522370" y="291293"/>
                  <a:pt x="522681" y="302711"/>
                  <a:pt x="515390" y="307571"/>
                </a:cubicBezTo>
                <a:cubicBezTo>
                  <a:pt x="503634" y="315408"/>
                  <a:pt x="487681" y="313113"/>
                  <a:pt x="473826" y="315884"/>
                </a:cubicBezTo>
                <a:cubicBezTo>
                  <a:pt x="275046" y="304191"/>
                  <a:pt x="391763" y="317589"/>
                  <a:pt x="290946" y="299258"/>
                </a:cubicBezTo>
                <a:cubicBezTo>
                  <a:pt x="274363" y="296243"/>
                  <a:pt x="257421" y="295033"/>
                  <a:pt x="241070" y="290945"/>
                </a:cubicBezTo>
                <a:cubicBezTo>
                  <a:pt x="224068" y="286695"/>
                  <a:pt x="207819" y="279862"/>
                  <a:pt x="191193" y="274320"/>
                </a:cubicBezTo>
                <a:cubicBezTo>
                  <a:pt x="182880" y="271549"/>
                  <a:pt x="174950" y="267094"/>
                  <a:pt x="166255" y="266007"/>
                </a:cubicBezTo>
                <a:lnTo>
                  <a:pt x="99753" y="257694"/>
                </a:lnTo>
                <a:cubicBezTo>
                  <a:pt x="91440" y="254923"/>
                  <a:pt x="79908" y="256512"/>
                  <a:pt x="74815" y="249382"/>
                </a:cubicBezTo>
                <a:cubicBezTo>
                  <a:pt x="64629" y="235121"/>
                  <a:pt x="58190" y="199505"/>
                  <a:pt x="58190" y="199505"/>
                </a:cubicBezTo>
                <a:cubicBezTo>
                  <a:pt x="57151" y="183917"/>
                  <a:pt x="61398" y="89543"/>
                  <a:pt x="41564" y="49876"/>
                </a:cubicBezTo>
                <a:cubicBezTo>
                  <a:pt x="37096" y="40940"/>
                  <a:pt x="31180" y="32739"/>
                  <a:pt x="24939" y="24938"/>
                </a:cubicBezTo>
                <a:cubicBezTo>
                  <a:pt x="20043" y="18818"/>
                  <a:pt x="13855" y="13855"/>
                  <a:pt x="8313" y="8313"/>
                </a:cubicBezTo>
                <a:lnTo>
                  <a:pt x="0" y="0"/>
                </a:lnTo>
              </a:path>
            </a:pathLst>
          </a:custGeom>
          <a:noFill/>
          <a:ln w="63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7930894" y="5397788"/>
            <a:ext cx="9012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the </a:t>
            </a:r>
          </a:p>
          <a:p>
            <a:r>
              <a:rPr lang="en-GB" sz="1100" dirty="0">
                <a:solidFill>
                  <a:schemeClr val="bg1"/>
                </a:solidFill>
              </a:rPr>
              <a:t>   </a:t>
            </a:r>
            <a:r>
              <a:rPr lang="en-GB" sz="1100" dirty="0" err="1">
                <a:solidFill>
                  <a:schemeClr val="bg1"/>
                </a:solidFill>
              </a:rPr>
              <a:t>Ardverikie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</a:p>
          <a:p>
            <a:r>
              <a:rPr lang="en-GB" sz="1100" dirty="0">
                <a:solidFill>
                  <a:schemeClr val="bg1"/>
                </a:solidFill>
              </a:rPr>
              <a:t>      Munros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024171" y="969376"/>
            <a:ext cx="382795" cy="2382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220072" y="1270196"/>
            <a:ext cx="960794" cy="25472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7045710" y="814055"/>
            <a:ext cx="334602" cy="25472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382370" y="1069397"/>
            <a:ext cx="0" cy="6229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732240" y="1148643"/>
            <a:ext cx="632979" cy="12736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23330" y="29001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2910" y="2573104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77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873731" y="2111144"/>
            <a:ext cx="1039404" cy="856500"/>
          </a:xfrm>
          <a:custGeom>
            <a:avLst/>
            <a:gdLst>
              <a:gd name="connsiteX0" fmla="*/ 806334 w 1039404"/>
              <a:gd name="connsiteY0" fmla="*/ 289 h 856500"/>
              <a:gd name="connsiteX1" fmla="*/ 764771 w 1039404"/>
              <a:gd name="connsiteY1" fmla="*/ 25227 h 856500"/>
              <a:gd name="connsiteX2" fmla="*/ 731520 w 1039404"/>
              <a:gd name="connsiteY2" fmla="*/ 58478 h 856500"/>
              <a:gd name="connsiteX3" fmla="*/ 681644 w 1039404"/>
              <a:gd name="connsiteY3" fmla="*/ 75103 h 856500"/>
              <a:gd name="connsiteX4" fmla="*/ 623454 w 1039404"/>
              <a:gd name="connsiteY4" fmla="*/ 133292 h 856500"/>
              <a:gd name="connsiteX5" fmla="*/ 581891 w 1039404"/>
              <a:gd name="connsiteY5" fmla="*/ 166543 h 856500"/>
              <a:gd name="connsiteX6" fmla="*/ 532014 w 1039404"/>
              <a:gd name="connsiteY6" fmla="*/ 183169 h 856500"/>
              <a:gd name="connsiteX7" fmla="*/ 490451 w 1039404"/>
              <a:gd name="connsiteY7" fmla="*/ 216420 h 856500"/>
              <a:gd name="connsiteX8" fmla="*/ 457200 w 1039404"/>
              <a:gd name="connsiteY8" fmla="*/ 249671 h 856500"/>
              <a:gd name="connsiteX9" fmla="*/ 423949 w 1039404"/>
              <a:gd name="connsiteY9" fmla="*/ 291234 h 856500"/>
              <a:gd name="connsiteX10" fmla="*/ 390698 w 1039404"/>
              <a:gd name="connsiteY10" fmla="*/ 324485 h 856500"/>
              <a:gd name="connsiteX11" fmla="*/ 365760 w 1039404"/>
              <a:gd name="connsiteY11" fmla="*/ 341111 h 856500"/>
              <a:gd name="connsiteX12" fmla="*/ 349134 w 1039404"/>
              <a:gd name="connsiteY12" fmla="*/ 357736 h 856500"/>
              <a:gd name="connsiteX13" fmla="*/ 324196 w 1039404"/>
              <a:gd name="connsiteY13" fmla="*/ 366049 h 856500"/>
              <a:gd name="connsiteX14" fmla="*/ 274320 w 1039404"/>
              <a:gd name="connsiteY14" fmla="*/ 407612 h 856500"/>
              <a:gd name="connsiteX15" fmla="*/ 249382 w 1039404"/>
              <a:gd name="connsiteY15" fmla="*/ 415925 h 856500"/>
              <a:gd name="connsiteX16" fmla="*/ 232756 w 1039404"/>
              <a:gd name="connsiteY16" fmla="*/ 432551 h 856500"/>
              <a:gd name="connsiteX17" fmla="*/ 182880 w 1039404"/>
              <a:gd name="connsiteY17" fmla="*/ 449176 h 856500"/>
              <a:gd name="connsiteX18" fmla="*/ 116378 w 1039404"/>
              <a:gd name="connsiteY18" fmla="*/ 482427 h 856500"/>
              <a:gd name="connsiteX19" fmla="*/ 116378 w 1039404"/>
              <a:gd name="connsiteY19" fmla="*/ 482427 h 856500"/>
              <a:gd name="connsiteX20" fmla="*/ 91440 w 1039404"/>
              <a:gd name="connsiteY20" fmla="*/ 499052 h 856500"/>
              <a:gd name="connsiteX21" fmla="*/ 74814 w 1039404"/>
              <a:gd name="connsiteY21" fmla="*/ 515678 h 856500"/>
              <a:gd name="connsiteX22" fmla="*/ 49876 w 1039404"/>
              <a:gd name="connsiteY22" fmla="*/ 523991 h 856500"/>
              <a:gd name="connsiteX23" fmla="*/ 33251 w 1039404"/>
              <a:gd name="connsiteY23" fmla="*/ 548929 h 856500"/>
              <a:gd name="connsiteX24" fmla="*/ 0 w 1039404"/>
              <a:gd name="connsiteY24" fmla="*/ 582180 h 856500"/>
              <a:gd name="connsiteX25" fmla="*/ 8313 w 1039404"/>
              <a:gd name="connsiteY25" fmla="*/ 623743 h 856500"/>
              <a:gd name="connsiteX26" fmla="*/ 33251 w 1039404"/>
              <a:gd name="connsiteY26" fmla="*/ 632056 h 856500"/>
              <a:gd name="connsiteX27" fmla="*/ 83127 w 1039404"/>
              <a:gd name="connsiteY27" fmla="*/ 656994 h 856500"/>
              <a:gd name="connsiteX28" fmla="*/ 124691 w 1039404"/>
              <a:gd name="connsiteY28" fmla="*/ 690245 h 856500"/>
              <a:gd name="connsiteX29" fmla="*/ 141316 w 1039404"/>
              <a:gd name="connsiteY29" fmla="*/ 706871 h 856500"/>
              <a:gd name="connsiteX30" fmla="*/ 166254 w 1039404"/>
              <a:gd name="connsiteY30" fmla="*/ 715183 h 856500"/>
              <a:gd name="connsiteX31" fmla="*/ 174567 w 1039404"/>
              <a:gd name="connsiteY31" fmla="*/ 740121 h 856500"/>
              <a:gd name="connsiteX32" fmla="*/ 199505 w 1039404"/>
              <a:gd name="connsiteY32" fmla="*/ 748434 h 856500"/>
              <a:gd name="connsiteX33" fmla="*/ 241069 w 1039404"/>
              <a:gd name="connsiteY33" fmla="*/ 814936 h 856500"/>
              <a:gd name="connsiteX34" fmla="*/ 274320 w 1039404"/>
              <a:gd name="connsiteY34" fmla="*/ 856500 h 856500"/>
              <a:gd name="connsiteX35" fmla="*/ 290945 w 1039404"/>
              <a:gd name="connsiteY35" fmla="*/ 839874 h 856500"/>
              <a:gd name="connsiteX36" fmla="*/ 299258 w 1039404"/>
              <a:gd name="connsiteY36" fmla="*/ 814936 h 856500"/>
              <a:gd name="connsiteX37" fmla="*/ 357447 w 1039404"/>
              <a:gd name="connsiteY37" fmla="*/ 765060 h 856500"/>
              <a:gd name="connsiteX38" fmla="*/ 399011 w 1039404"/>
              <a:gd name="connsiteY38" fmla="*/ 740121 h 856500"/>
              <a:gd name="connsiteX39" fmla="*/ 432262 w 1039404"/>
              <a:gd name="connsiteY39" fmla="*/ 698558 h 856500"/>
              <a:gd name="connsiteX40" fmla="*/ 457200 w 1039404"/>
              <a:gd name="connsiteY40" fmla="*/ 690245 h 856500"/>
              <a:gd name="connsiteX41" fmla="*/ 498764 w 1039404"/>
              <a:gd name="connsiteY41" fmla="*/ 648681 h 856500"/>
              <a:gd name="connsiteX42" fmla="*/ 548640 w 1039404"/>
              <a:gd name="connsiteY42" fmla="*/ 607118 h 856500"/>
              <a:gd name="connsiteX43" fmla="*/ 598516 w 1039404"/>
              <a:gd name="connsiteY43" fmla="*/ 590492 h 856500"/>
              <a:gd name="connsiteX44" fmla="*/ 648393 w 1039404"/>
              <a:gd name="connsiteY44" fmla="*/ 573867 h 856500"/>
              <a:gd name="connsiteX45" fmla="*/ 673331 w 1039404"/>
              <a:gd name="connsiteY45" fmla="*/ 565554 h 856500"/>
              <a:gd name="connsiteX46" fmla="*/ 723207 w 1039404"/>
              <a:gd name="connsiteY46" fmla="*/ 540616 h 856500"/>
              <a:gd name="connsiteX47" fmla="*/ 739833 w 1039404"/>
              <a:gd name="connsiteY47" fmla="*/ 523991 h 856500"/>
              <a:gd name="connsiteX48" fmla="*/ 789709 w 1039404"/>
              <a:gd name="connsiteY48" fmla="*/ 507365 h 856500"/>
              <a:gd name="connsiteX49" fmla="*/ 814647 w 1039404"/>
              <a:gd name="connsiteY49" fmla="*/ 499052 h 856500"/>
              <a:gd name="connsiteX50" fmla="*/ 839585 w 1039404"/>
              <a:gd name="connsiteY50" fmla="*/ 490740 h 856500"/>
              <a:gd name="connsiteX51" fmla="*/ 864524 w 1039404"/>
              <a:gd name="connsiteY51" fmla="*/ 482427 h 856500"/>
              <a:gd name="connsiteX52" fmla="*/ 906087 w 1039404"/>
              <a:gd name="connsiteY52" fmla="*/ 457489 h 856500"/>
              <a:gd name="connsiteX53" fmla="*/ 931025 w 1039404"/>
              <a:gd name="connsiteY53" fmla="*/ 440863 h 856500"/>
              <a:gd name="connsiteX54" fmla="*/ 947651 w 1039404"/>
              <a:gd name="connsiteY54" fmla="*/ 424238 h 856500"/>
              <a:gd name="connsiteX55" fmla="*/ 972589 w 1039404"/>
              <a:gd name="connsiteY55" fmla="*/ 415925 h 856500"/>
              <a:gd name="connsiteX56" fmla="*/ 1022465 w 1039404"/>
              <a:gd name="connsiteY56" fmla="*/ 390987 h 856500"/>
              <a:gd name="connsiteX57" fmla="*/ 1039091 w 1039404"/>
              <a:gd name="connsiteY57" fmla="*/ 374361 h 856500"/>
              <a:gd name="connsiteX58" fmla="*/ 1030778 w 1039404"/>
              <a:gd name="connsiteY58" fmla="*/ 341111 h 856500"/>
              <a:gd name="connsiteX59" fmla="*/ 1005840 w 1039404"/>
              <a:gd name="connsiteY59" fmla="*/ 291234 h 856500"/>
              <a:gd name="connsiteX60" fmla="*/ 972589 w 1039404"/>
              <a:gd name="connsiteY60" fmla="*/ 257983 h 856500"/>
              <a:gd name="connsiteX61" fmla="*/ 939338 w 1039404"/>
              <a:gd name="connsiteY61" fmla="*/ 208107 h 856500"/>
              <a:gd name="connsiteX62" fmla="*/ 914400 w 1039404"/>
              <a:gd name="connsiteY62" fmla="*/ 166543 h 856500"/>
              <a:gd name="connsiteX63" fmla="*/ 897774 w 1039404"/>
              <a:gd name="connsiteY63" fmla="*/ 116667 h 856500"/>
              <a:gd name="connsiteX64" fmla="*/ 872836 w 1039404"/>
              <a:gd name="connsiteY64" fmla="*/ 66791 h 856500"/>
              <a:gd name="connsiteX65" fmla="*/ 856211 w 1039404"/>
              <a:gd name="connsiteY65" fmla="*/ 50165 h 856500"/>
              <a:gd name="connsiteX66" fmla="*/ 831273 w 1039404"/>
              <a:gd name="connsiteY66" fmla="*/ 41852 h 856500"/>
              <a:gd name="connsiteX67" fmla="*/ 806334 w 1039404"/>
              <a:gd name="connsiteY67" fmla="*/ 289 h 85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39404" h="856500">
                <a:moveTo>
                  <a:pt x="806334" y="289"/>
                </a:moveTo>
                <a:cubicBezTo>
                  <a:pt x="795250" y="-2482"/>
                  <a:pt x="777524" y="15308"/>
                  <a:pt x="764771" y="25227"/>
                </a:cubicBezTo>
                <a:cubicBezTo>
                  <a:pt x="752398" y="34850"/>
                  <a:pt x="746390" y="53521"/>
                  <a:pt x="731520" y="58478"/>
                </a:cubicBezTo>
                <a:lnTo>
                  <a:pt x="681644" y="75103"/>
                </a:lnTo>
                <a:lnTo>
                  <a:pt x="623454" y="133292"/>
                </a:lnTo>
                <a:cubicBezTo>
                  <a:pt x="609633" y="147113"/>
                  <a:pt x="600770" y="158152"/>
                  <a:pt x="581891" y="166543"/>
                </a:cubicBezTo>
                <a:cubicBezTo>
                  <a:pt x="565876" y="173661"/>
                  <a:pt x="532014" y="183169"/>
                  <a:pt x="532014" y="183169"/>
                </a:cubicBezTo>
                <a:cubicBezTo>
                  <a:pt x="491504" y="243935"/>
                  <a:pt x="541553" y="179919"/>
                  <a:pt x="490451" y="216420"/>
                </a:cubicBezTo>
                <a:cubicBezTo>
                  <a:pt x="477696" y="225531"/>
                  <a:pt x="457200" y="249671"/>
                  <a:pt x="457200" y="249671"/>
                </a:cubicBezTo>
                <a:cubicBezTo>
                  <a:pt x="443215" y="291625"/>
                  <a:pt x="459043" y="261154"/>
                  <a:pt x="423949" y="291234"/>
                </a:cubicBezTo>
                <a:cubicBezTo>
                  <a:pt x="412048" y="301435"/>
                  <a:pt x="401782" y="313401"/>
                  <a:pt x="390698" y="324485"/>
                </a:cubicBezTo>
                <a:cubicBezTo>
                  <a:pt x="383634" y="331549"/>
                  <a:pt x="373561" y="334870"/>
                  <a:pt x="365760" y="341111"/>
                </a:cubicBezTo>
                <a:cubicBezTo>
                  <a:pt x="359640" y="346007"/>
                  <a:pt x="355854" y="353704"/>
                  <a:pt x="349134" y="357736"/>
                </a:cubicBezTo>
                <a:cubicBezTo>
                  <a:pt x="341620" y="362244"/>
                  <a:pt x="332509" y="363278"/>
                  <a:pt x="324196" y="366049"/>
                </a:cubicBezTo>
                <a:cubicBezTo>
                  <a:pt x="305811" y="384434"/>
                  <a:pt x="297467" y="396038"/>
                  <a:pt x="274320" y="407612"/>
                </a:cubicBezTo>
                <a:cubicBezTo>
                  <a:pt x="266483" y="411531"/>
                  <a:pt x="257695" y="413154"/>
                  <a:pt x="249382" y="415925"/>
                </a:cubicBezTo>
                <a:cubicBezTo>
                  <a:pt x="243840" y="421467"/>
                  <a:pt x="239766" y="429046"/>
                  <a:pt x="232756" y="432551"/>
                </a:cubicBezTo>
                <a:cubicBezTo>
                  <a:pt x="217082" y="440388"/>
                  <a:pt x="182880" y="449176"/>
                  <a:pt x="182880" y="449176"/>
                </a:cubicBezTo>
                <a:cubicBezTo>
                  <a:pt x="153862" y="478192"/>
                  <a:pt x="173689" y="463323"/>
                  <a:pt x="116378" y="482427"/>
                </a:cubicBezTo>
                <a:lnTo>
                  <a:pt x="116378" y="482427"/>
                </a:lnTo>
                <a:cubicBezTo>
                  <a:pt x="108065" y="487969"/>
                  <a:pt x="99241" y="492811"/>
                  <a:pt x="91440" y="499052"/>
                </a:cubicBezTo>
                <a:cubicBezTo>
                  <a:pt x="85320" y="503948"/>
                  <a:pt x="81535" y="511646"/>
                  <a:pt x="74814" y="515678"/>
                </a:cubicBezTo>
                <a:cubicBezTo>
                  <a:pt x="67300" y="520186"/>
                  <a:pt x="58189" y="521220"/>
                  <a:pt x="49876" y="523991"/>
                </a:cubicBezTo>
                <a:cubicBezTo>
                  <a:pt x="44334" y="532304"/>
                  <a:pt x="41052" y="542688"/>
                  <a:pt x="33251" y="548929"/>
                </a:cubicBezTo>
                <a:cubicBezTo>
                  <a:pt x="-7054" y="581172"/>
                  <a:pt x="18138" y="527767"/>
                  <a:pt x="0" y="582180"/>
                </a:cubicBezTo>
                <a:cubicBezTo>
                  <a:pt x="2771" y="596034"/>
                  <a:pt x="476" y="611987"/>
                  <a:pt x="8313" y="623743"/>
                </a:cubicBezTo>
                <a:cubicBezTo>
                  <a:pt x="13174" y="631034"/>
                  <a:pt x="25414" y="628137"/>
                  <a:pt x="33251" y="632056"/>
                </a:cubicBezTo>
                <a:cubicBezTo>
                  <a:pt x="97709" y="664285"/>
                  <a:pt x="20444" y="636099"/>
                  <a:pt x="83127" y="656994"/>
                </a:cubicBezTo>
                <a:cubicBezTo>
                  <a:pt x="123275" y="697142"/>
                  <a:pt x="72253" y="648294"/>
                  <a:pt x="124691" y="690245"/>
                </a:cubicBezTo>
                <a:cubicBezTo>
                  <a:pt x="130811" y="695141"/>
                  <a:pt x="134596" y="702839"/>
                  <a:pt x="141316" y="706871"/>
                </a:cubicBezTo>
                <a:cubicBezTo>
                  <a:pt x="148830" y="711379"/>
                  <a:pt x="157941" y="712412"/>
                  <a:pt x="166254" y="715183"/>
                </a:cubicBezTo>
                <a:cubicBezTo>
                  <a:pt x="169025" y="723496"/>
                  <a:pt x="168371" y="733925"/>
                  <a:pt x="174567" y="740121"/>
                </a:cubicBezTo>
                <a:cubicBezTo>
                  <a:pt x="180763" y="746317"/>
                  <a:pt x="194412" y="741304"/>
                  <a:pt x="199505" y="748434"/>
                </a:cubicBezTo>
                <a:cubicBezTo>
                  <a:pt x="262455" y="836565"/>
                  <a:pt x="176942" y="772186"/>
                  <a:pt x="241069" y="814936"/>
                </a:cubicBezTo>
                <a:cubicBezTo>
                  <a:pt x="241910" y="816197"/>
                  <a:pt x="266423" y="856500"/>
                  <a:pt x="274320" y="856500"/>
                </a:cubicBezTo>
                <a:cubicBezTo>
                  <a:pt x="282157" y="856500"/>
                  <a:pt x="285403" y="845416"/>
                  <a:pt x="290945" y="839874"/>
                </a:cubicBezTo>
                <a:cubicBezTo>
                  <a:pt x="293716" y="831561"/>
                  <a:pt x="294165" y="822066"/>
                  <a:pt x="299258" y="814936"/>
                </a:cubicBezTo>
                <a:cubicBezTo>
                  <a:pt x="325940" y="777581"/>
                  <a:pt x="328156" y="788492"/>
                  <a:pt x="357447" y="765060"/>
                </a:cubicBezTo>
                <a:cubicBezTo>
                  <a:pt x="390050" y="738977"/>
                  <a:pt x="355702" y="754558"/>
                  <a:pt x="399011" y="740121"/>
                </a:cubicBezTo>
                <a:cubicBezTo>
                  <a:pt x="406564" y="728792"/>
                  <a:pt x="419099" y="706456"/>
                  <a:pt x="432262" y="698558"/>
                </a:cubicBezTo>
                <a:cubicBezTo>
                  <a:pt x="439776" y="694050"/>
                  <a:pt x="448887" y="693016"/>
                  <a:pt x="457200" y="690245"/>
                </a:cubicBezTo>
                <a:cubicBezTo>
                  <a:pt x="487679" y="644526"/>
                  <a:pt x="457200" y="683317"/>
                  <a:pt x="498764" y="648681"/>
                </a:cubicBezTo>
                <a:cubicBezTo>
                  <a:pt x="521138" y="630036"/>
                  <a:pt x="522103" y="618912"/>
                  <a:pt x="548640" y="607118"/>
                </a:cubicBezTo>
                <a:cubicBezTo>
                  <a:pt x="564654" y="600000"/>
                  <a:pt x="581891" y="596034"/>
                  <a:pt x="598516" y="590492"/>
                </a:cubicBezTo>
                <a:lnTo>
                  <a:pt x="648393" y="573867"/>
                </a:lnTo>
                <a:cubicBezTo>
                  <a:pt x="656706" y="571096"/>
                  <a:pt x="666040" y="570414"/>
                  <a:pt x="673331" y="565554"/>
                </a:cubicBezTo>
                <a:cubicBezTo>
                  <a:pt x="705560" y="544069"/>
                  <a:pt x="688791" y="552088"/>
                  <a:pt x="723207" y="540616"/>
                </a:cubicBezTo>
                <a:cubicBezTo>
                  <a:pt x="728749" y="535074"/>
                  <a:pt x="732823" y="527496"/>
                  <a:pt x="739833" y="523991"/>
                </a:cubicBezTo>
                <a:cubicBezTo>
                  <a:pt x="755508" y="516154"/>
                  <a:pt x="773084" y="512907"/>
                  <a:pt x="789709" y="507365"/>
                </a:cubicBezTo>
                <a:lnTo>
                  <a:pt x="814647" y="499052"/>
                </a:lnTo>
                <a:lnTo>
                  <a:pt x="839585" y="490740"/>
                </a:lnTo>
                <a:lnTo>
                  <a:pt x="864524" y="482427"/>
                </a:lnTo>
                <a:cubicBezTo>
                  <a:pt x="896997" y="449952"/>
                  <a:pt x="862922" y="479071"/>
                  <a:pt x="906087" y="457489"/>
                </a:cubicBezTo>
                <a:cubicBezTo>
                  <a:pt x="915023" y="453021"/>
                  <a:pt x="923224" y="447104"/>
                  <a:pt x="931025" y="440863"/>
                </a:cubicBezTo>
                <a:cubicBezTo>
                  <a:pt x="937145" y="435967"/>
                  <a:pt x="940931" y="428270"/>
                  <a:pt x="947651" y="424238"/>
                </a:cubicBezTo>
                <a:cubicBezTo>
                  <a:pt x="955165" y="419730"/>
                  <a:pt x="964752" y="419844"/>
                  <a:pt x="972589" y="415925"/>
                </a:cubicBezTo>
                <a:cubicBezTo>
                  <a:pt x="1037047" y="383696"/>
                  <a:pt x="959782" y="411882"/>
                  <a:pt x="1022465" y="390987"/>
                </a:cubicBezTo>
                <a:cubicBezTo>
                  <a:pt x="1028007" y="385445"/>
                  <a:pt x="1037802" y="382092"/>
                  <a:pt x="1039091" y="374361"/>
                </a:cubicBezTo>
                <a:cubicBezTo>
                  <a:pt x="1040969" y="363092"/>
                  <a:pt x="1033917" y="352096"/>
                  <a:pt x="1030778" y="341111"/>
                </a:cubicBezTo>
                <a:cubicBezTo>
                  <a:pt x="1024456" y="318985"/>
                  <a:pt x="1021454" y="309450"/>
                  <a:pt x="1005840" y="291234"/>
                </a:cubicBezTo>
                <a:cubicBezTo>
                  <a:pt x="995639" y="279333"/>
                  <a:pt x="972589" y="257983"/>
                  <a:pt x="972589" y="257983"/>
                </a:cubicBezTo>
                <a:cubicBezTo>
                  <a:pt x="952823" y="198686"/>
                  <a:pt x="980850" y="270375"/>
                  <a:pt x="939338" y="208107"/>
                </a:cubicBezTo>
                <a:cubicBezTo>
                  <a:pt x="896170" y="143355"/>
                  <a:pt x="966180" y="218326"/>
                  <a:pt x="914400" y="166543"/>
                </a:cubicBezTo>
                <a:lnTo>
                  <a:pt x="897774" y="116667"/>
                </a:lnTo>
                <a:cubicBezTo>
                  <a:pt x="888993" y="90323"/>
                  <a:pt x="891256" y="89816"/>
                  <a:pt x="872836" y="66791"/>
                </a:cubicBezTo>
                <a:cubicBezTo>
                  <a:pt x="867940" y="60671"/>
                  <a:pt x="862931" y="54197"/>
                  <a:pt x="856211" y="50165"/>
                </a:cubicBezTo>
                <a:cubicBezTo>
                  <a:pt x="848697" y="45657"/>
                  <a:pt x="839586" y="44623"/>
                  <a:pt x="831273" y="41852"/>
                </a:cubicBezTo>
                <a:cubicBezTo>
                  <a:pt x="812688" y="23268"/>
                  <a:pt x="817418" y="3060"/>
                  <a:pt x="806334" y="28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678206" y="2101025"/>
            <a:ext cx="234929" cy="43204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696691" y="2128058"/>
            <a:ext cx="249382" cy="399011"/>
          </a:xfrm>
          <a:custGeom>
            <a:avLst/>
            <a:gdLst>
              <a:gd name="connsiteX0" fmla="*/ 0 w 249382"/>
              <a:gd name="connsiteY0" fmla="*/ 0 h 399011"/>
              <a:gd name="connsiteX1" fmla="*/ 41564 w 249382"/>
              <a:gd name="connsiteY1" fmla="*/ 8313 h 399011"/>
              <a:gd name="connsiteX2" fmla="*/ 66502 w 249382"/>
              <a:gd name="connsiteY2" fmla="*/ 24938 h 399011"/>
              <a:gd name="connsiteX3" fmla="*/ 91440 w 249382"/>
              <a:gd name="connsiteY3" fmla="*/ 33251 h 399011"/>
              <a:gd name="connsiteX4" fmla="*/ 108065 w 249382"/>
              <a:gd name="connsiteY4" fmla="*/ 49877 h 399011"/>
              <a:gd name="connsiteX5" fmla="*/ 157942 w 249382"/>
              <a:gd name="connsiteY5" fmla="*/ 66502 h 399011"/>
              <a:gd name="connsiteX6" fmla="*/ 182880 w 249382"/>
              <a:gd name="connsiteY6" fmla="*/ 108066 h 399011"/>
              <a:gd name="connsiteX7" fmla="*/ 199505 w 249382"/>
              <a:gd name="connsiteY7" fmla="*/ 133004 h 399011"/>
              <a:gd name="connsiteX8" fmla="*/ 232756 w 249382"/>
              <a:gd name="connsiteY8" fmla="*/ 166255 h 399011"/>
              <a:gd name="connsiteX9" fmla="*/ 241069 w 249382"/>
              <a:gd name="connsiteY9" fmla="*/ 299258 h 399011"/>
              <a:gd name="connsiteX10" fmla="*/ 249382 w 249382"/>
              <a:gd name="connsiteY10" fmla="*/ 324197 h 399011"/>
              <a:gd name="connsiteX11" fmla="*/ 232756 w 249382"/>
              <a:gd name="connsiteY11" fmla="*/ 382386 h 399011"/>
              <a:gd name="connsiteX12" fmla="*/ 216131 w 249382"/>
              <a:gd name="connsiteY12" fmla="*/ 399011 h 39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382" h="399011">
                <a:moveTo>
                  <a:pt x="0" y="0"/>
                </a:moveTo>
                <a:cubicBezTo>
                  <a:pt x="13855" y="2771"/>
                  <a:pt x="28335" y="3352"/>
                  <a:pt x="41564" y="8313"/>
                </a:cubicBezTo>
                <a:cubicBezTo>
                  <a:pt x="50918" y="11821"/>
                  <a:pt x="57566" y="20470"/>
                  <a:pt x="66502" y="24938"/>
                </a:cubicBezTo>
                <a:cubicBezTo>
                  <a:pt x="74339" y="28857"/>
                  <a:pt x="83127" y="30480"/>
                  <a:pt x="91440" y="33251"/>
                </a:cubicBezTo>
                <a:cubicBezTo>
                  <a:pt x="96982" y="38793"/>
                  <a:pt x="101055" y="46372"/>
                  <a:pt x="108065" y="49877"/>
                </a:cubicBezTo>
                <a:cubicBezTo>
                  <a:pt x="123740" y="57714"/>
                  <a:pt x="157942" y="66502"/>
                  <a:pt x="157942" y="66502"/>
                </a:cubicBezTo>
                <a:cubicBezTo>
                  <a:pt x="172377" y="109810"/>
                  <a:pt x="156798" y="75464"/>
                  <a:pt x="182880" y="108066"/>
                </a:cubicBezTo>
                <a:cubicBezTo>
                  <a:pt x="189121" y="115867"/>
                  <a:pt x="193003" y="125419"/>
                  <a:pt x="199505" y="133004"/>
                </a:cubicBezTo>
                <a:cubicBezTo>
                  <a:pt x="209706" y="144905"/>
                  <a:pt x="232756" y="166255"/>
                  <a:pt x="232756" y="166255"/>
                </a:cubicBezTo>
                <a:cubicBezTo>
                  <a:pt x="235527" y="210589"/>
                  <a:pt x="236419" y="255081"/>
                  <a:pt x="241069" y="299258"/>
                </a:cubicBezTo>
                <a:cubicBezTo>
                  <a:pt x="241986" y="307973"/>
                  <a:pt x="249382" y="315434"/>
                  <a:pt x="249382" y="324197"/>
                </a:cubicBezTo>
                <a:cubicBezTo>
                  <a:pt x="249382" y="327820"/>
                  <a:pt x="236675" y="375854"/>
                  <a:pt x="232756" y="382386"/>
                </a:cubicBezTo>
                <a:cubicBezTo>
                  <a:pt x="228724" y="389106"/>
                  <a:pt x="221673" y="393469"/>
                  <a:pt x="216131" y="399011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3635896" y="2924944"/>
            <a:ext cx="250692" cy="20004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3510550" y="4437112"/>
            <a:ext cx="250692" cy="20004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>
            <a:off x="4704006" y="1052736"/>
            <a:ext cx="250692" cy="200040"/>
          </a:xfrm>
          <a:prstGeom prst="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290326" y="743301"/>
            <a:ext cx="1078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/>
              <a:t>Ben Tee 901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4087" y="2763354"/>
            <a:ext cx="1862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/>
              <a:t>Sron a’ Choire </a:t>
            </a:r>
            <a:r>
              <a:rPr lang="en-GB" sz="1400" b="1" dirty="0" err="1"/>
              <a:t>Ghairbh</a:t>
            </a:r>
            <a:endParaRPr lang="en-GB" sz="1400" b="1" dirty="0"/>
          </a:p>
          <a:p>
            <a:pPr algn="r"/>
            <a:r>
              <a:rPr lang="en-GB" sz="1400" b="1" dirty="0"/>
              <a:t>935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04905" y="4637152"/>
            <a:ext cx="139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/>
              <a:t>Meall na </a:t>
            </a:r>
            <a:r>
              <a:rPr lang="en-GB" sz="1400" b="1" dirty="0" err="1"/>
              <a:t>Teanga</a:t>
            </a:r>
            <a:endParaRPr lang="en-GB" sz="1400" b="1" dirty="0"/>
          </a:p>
          <a:p>
            <a:pPr algn="r"/>
            <a:r>
              <a:rPr lang="en-GB" sz="1400" b="1" dirty="0"/>
              <a:t>917</a:t>
            </a:r>
          </a:p>
        </p:txBody>
      </p:sp>
      <p:sp>
        <p:nvSpPr>
          <p:cNvPr id="16" name="Freeform 15"/>
          <p:cNvSpPr/>
          <p:nvPr/>
        </p:nvSpPr>
        <p:spPr>
          <a:xfrm>
            <a:off x="4995949" y="972589"/>
            <a:ext cx="2527069" cy="1039091"/>
          </a:xfrm>
          <a:custGeom>
            <a:avLst/>
            <a:gdLst>
              <a:gd name="connsiteX0" fmla="*/ 2527069 w 2527069"/>
              <a:gd name="connsiteY0" fmla="*/ 1039091 h 1039091"/>
              <a:gd name="connsiteX1" fmla="*/ 2518756 w 2527069"/>
              <a:gd name="connsiteY1" fmla="*/ 997527 h 1039091"/>
              <a:gd name="connsiteX2" fmla="*/ 2493818 w 2527069"/>
              <a:gd name="connsiteY2" fmla="*/ 980902 h 1039091"/>
              <a:gd name="connsiteX3" fmla="*/ 2443942 w 2527069"/>
              <a:gd name="connsiteY3" fmla="*/ 922713 h 1039091"/>
              <a:gd name="connsiteX4" fmla="*/ 2443942 w 2527069"/>
              <a:gd name="connsiteY4" fmla="*/ 814647 h 1039091"/>
              <a:gd name="connsiteX5" fmla="*/ 2419004 w 2527069"/>
              <a:gd name="connsiteY5" fmla="*/ 806335 h 1039091"/>
              <a:gd name="connsiteX6" fmla="*/ 2402378 w 2527069"/>
              <a:gd name="connsiteY6" fmla="*/ 789709 h 1039091"/>
              <a:gd name="connsiteX7" fmla="*/ 2294313 w 2527069"/>
              <a:gd name="connsiteY7" fmla="*/ 773084 h 1039091"/>
              <a:gd name="connsiteX8" fmla="*/ 2261062 w 2527069"/>
              <a:gd name="connsiteY8" fmla="*/ 723207 h 1039091"/>
              <a:gd name="connsiteX9" fmla="*/ 2286000 w 2527069"/>
              <a:gd name="connsiteY9" fmla="*/ 706582 h 1039091"/>
              <a:gd name="connsiteX10" fmla="*/ 2319251 w 2527069"/>
              <a:gd name="connsiteY10" fmla="*/ 665018 h 1039091"/>
              <a:gd name="connsiteX11" fmla="*/ 2335876 w 2527069"/>
              <a:gd name="connsiteY11" fmla="*/ 615142 h 1039091"/>
              <a:gd name="connsiteX12" fmla="*/ 2327564 w 2527069"/>
              <a:gd name="connsiteY12" fmla="*/ 548640 h 1039091"/>
              <a:gd name="connsiteX13" fmla="*/ 2286000 w 2527069"/>
              <a:gd name="connsiteY13" fmla="*/ 515389 h 1039091"/>
              <a:gd name="connsiteX14" fmla="*/ 2219498 w 2527069"/>
              <a:gd name="connsiteY14" fmla="*/ 498764 h 1039091"/>
              <a:gd name="connsiteX15" fmla="*/ 2152996 w 2527069"/>
              <a:gd name="connsiteY15" fmla="*/ 473826 h 1039091"/>
              <a:gd name="connsiteX16" fmla="*/ 2136371 w 2527069"/>
              <a:gd name="connsiteY16" fmla="*/ 457200 h 1039091"/>
              <a:gd name="connsiteX17" fmla="*/ 2086495 w 2527069"/>
              <a:gd name="connsiteY17" fmla="*/ 423949 h 1039091"/>
              <a:gd name="connsiteX18" fmla="*/ 2044931 w 2527069"/>
              <a:gd name="connsiteY18" fmla="*/ 390698 h 1039091"/>
              <a:gd name="connsiteX19" fmla="*/ 2019993 w 2527069"/>
              <a:gd name="connsiteY19" fmla="*/ 382386 h 1039091"/>
              <a:gd name="connsiteX20" fmla="*/ 1970116 w 2527069"/>
              <a:gd name="connsiteY20" fmla="*/ 357447 h 1039091"/>
              <a:gd name="connsiteX21" fmla="*/ 1945178 w 2527069"/>
              <a:gd name="connsiteY21" fmla="*/ 340822 h 1039091"/>
              <a:gd name="connsiteX22" fmla="*/ 1920240 w 2527069"/>
              <a:gd name="connsiteY22" fmla="*/ 332509 h 1039091"/>
              <a:gd name="connsiteX23" fmla="*/ 1845426 w 2527069"/>
              <a:gd name="connsiteY23" fmla="*/ 290946 h 1039091"/>
              <a:gd name="connsiteX24" fmla="*/ 1820487 w 2527069"/>
              <a:gd name="connsiteY24" fmla="*/ 274320 h 1039091"/>
              <a:gd name="connsiteX25" fmla="*/ 1795549 w 2527069"/>
              <a:gd name="connsiteY25" fmla="*/ 266007 h 1039091"/>
              <a:gd name="connsiteX26" fmla="*/ 1762298 w 2527069"/>
              <a:gd name="connsiteY26" fmla="*/ 249382 h 1039091"/>
              <a:gd name="connsiteX27" fmla="*/ 1712422 w 2527069"/>
              <a:gd name="connsiteY27" fmla="*/ 224444 h 1039091"/>
              <a:gd name="connsiteX28" fmla="*/ 1695796 w 2527069"/>
              <a:gd name="connsiteY28" fmla="*/ 207818 h 1039091"/>
              <a:gd name="connsiteX29" fmla="*/ 1645920 w 2527069"/>
              <a:gd name="connsiteY29" fmla="*/ 191193 h 1039091"/>
              <a:gd name="connsiteX30" fmla="*/ 1579418 w 2527069"/>
              <a:gd name="connsiteY30" fmla="*/ 157942 h 1039091"/>
              <a:gd name="connsiteX31" fmla="*/ 1529542 w 2527069"/>
              <a:gd name="connsiteY31" fmla="*/ 141316 h 1039091"/>
              <a:gd name="connsiteX32" fmla="*/ 1504604 w 2527069"/>
              <a:gd name="connsiteY32" fmla="*/ 133004 h 1039091"/>
              <a:gd name="connsiteX33" fmla="*/ 1463040 w 2527069"/>
              <a:gd name="connsiteY33" fmla="*/ 124691 h 1039091"/>
              <a:gd name="connsiteX34" fmla="*/ 1438102 w 2527069"/>
              <a:gd name="connsiteY34" fmla="*/ 116378 h 1039091"/>
              <a:gd name="connsiteX35" fmla="*/ 1363287 w 2527069"/>
              <a:gd name="connsiteY35" fmla="*/ 99753 h 1039091"/>
              <a:gd name="connsiteX36" fmla="*/ 1338349 w 2527069"/>
              <a:gd name="connsiteY36" fmla="*/ 91440 h 1039091"/>
              <a:gd name="connsiteX37" fmla="*/ 1288473 w 2527069"/>
              <a:gd name="connsiteY37" fmla="*/ 83127 h 1039091"/>
              <a:gd name="connsiteX38" fmla="*/ 1263535 w 2527069"/>
              <a:gd name="connsiteY38" fmla="*/ 74815 h 1039091"/>
              <a:gd name="connsiteX39" fmla="*/ 1188720 w 2527069"/>
              <a:gd name="connsiteY39" fmla="*/ 58189 h 1039091"/>
              <a:gd name="connsiteX40" fmla="*/ 1155469 w 2527069"/>
              <a:gd name="connsiteY40" fmla="*/ 49876 h 1039091"/>
              <a:gd name="connsiteX41" fmla="*/ 1039091 w 2527069"/>
              <a:gd name="connsiteY41" fmla="*/ 33251 h 1039091"/>
              <a:gd name="connsiteX42" fmla="*/ 897775 w 2527069"/>
              <a:gd name="connsiteY42" fmla="*/ 8313 h 1039091"/>
              <a:gd name="connsiteX43" fmla="*/ 872836 w 2527069"/>
              <a:gd name="connsiteY43" fmla="*/ 0 h 1039091"/>
              <a:gd name="connsiteX44" fmla="*/ 831273 w 2527069"/>
              <a:gd name="connsiteY44" fmla="*/ 8313 h 1039091"/>
              <a:gd name="connsiteX45" fmla="*/ 806335 w 2527069"/>
              <a:gd name="connsiteY45" fmla="*/ 16626 h 1039091"/>
              <a:gd name="connsiteX46" fmla="*/ 723207 w 2527069"/>
              <a:gd name="connsiteY46" fmla="*/ 33251 h 1039091"/>
              <a:gd name="connsiteX47" fmla="*/ 665018 w 2527069"/>
              <a:gd name="connsiteY47" fmla="*/ 49876 h 1039091"/>
              <a:gd name="connsiteX48" fmla="*/ 606829 w 2527069"/>
              <a:gd name="connsiteY48" fmla="*/ 58189 h 1039091"/>
              <a:gd name="connsiteX49" fmla="*/ 523702 w 2527069"/>
              <a:gd name="connsiteY49" fmla="*/ 74815 h 1039091"/>
              <a:gd name="connsiteX50" fmla="*/ 490451 w 2527069"/>
              <a:gd name="connsiteY50" fmla="*/ 83127 h 1039091"/>
              <a:gd name="connsiteX51" fmla="*/ 415636 w 2527069"/>
              <a:gd name="connsiteY51" fmla="*/ 91440 h 1039091"/>
              <a:gd name="connsiteX52" fmla="*/ 374073 w 2527069"/>
              <a:gd name="connsiteY52" fmla="*/ 99753 h 1039091"/>
              <a:gd name="connsiteX53" fmla="*/ 307571 w 2527069"/>
              <a:gd name="connsiteY53" fmla="*/ 108066 h 1039091"/>
              <a:gd name="connsiteX54" fmla="*/ 274320 w 2527069"/>
              <a:gd name="connsiteY54" fmla="*/ 116378 h 1039091"/>
              <a:gd name="connsiteX55" fmla="*/ 191193 w 2527069"/>
              <a:gd name="connsiteY55" fmla="*/ 124691 h 1039091"/>
              <a:gd name="connsiteX56" fmla="*/ 141316 w 2527069"/>
              <a:gd name="connsiteY56" fmla="*/ 133004 h 1039091"/>
              <a:gd name="connsiteX57" fmla="*/ 116378 w 2527069"/>
              <a:gd name="connsiteY57" fmla="*/ 141316 h 1039091"/>
              <a:gd name="connsiteX58" fmla="*/ 0 w 2527069"/>
              <a:gd name="connsiteY58" fmla="*/ 157942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27069" h="1039091">
                <a:moveTo>
                  <a:pt x="2527069" y="1039091"/>
                </a:moveTo>
                <a:cubicBezTo>
                  <a:pt x="2524298" y="1025236"/>
                  <a:pt x="2525766" y="1009794"/>
                  <a:pt x="2518756" y="997527"/>
                </a:cubicBezTo>
                <a:cubicBezTo>
                  <a:pt x="2513799" y="988853"/>
                  <a:pt x="2501403" y="987404"/>
                  <a:pt x="2493818" y="980902"/>
                </a:cubicBezTo>
                <a:cubicBezTo>
                  <a:pt x="2462461" y="954025"/>
                  <a:pt x="2463552" y="952128"/>
                  <a:pt x="2443942" y="922713"/>
                </a:cubicBezTo>
                <a:cubicBezTo>
                  <a:pt x="2457418" y="882288"/>
                  <a:pt x="2464708" y="871753"/>
                  <a:pt x="2443942" y="814647"/>
                </a:cubicBezTo>
                <a:cubicBezTo>
                  <a:pt x="2440948" y="806412"/>
                  <a:pt x="2427317" y="809106"/>
                  <a:pt x="2419004" y="806335"/>
                </a:cubicBezTo>
                <a:cubicBezTo>
                  <a:pt x="2413462" y="800793"/>
                  <a:pt x="2409099" y="793741"/>
                  <a:pt x="2402378" y="789709"/>
                </a:cubicBezTo>
                <a:cubicBezTo>
                  <a:pt x="2378411" y="775328"/>
                  <a:pt x="2299116" y="773564"/>
                  <a:pt x="2294313" y="773084"/>
                </a:cubicBezTo>
                <a:cubicBezTo>
                  <a:pt x="2288541" y="767312"/>
                  <a:pt x="2254188" y="740394"/>
                  <a:pt x="2261062" y="723207"/>
                </a:cubicBezTo>
                <a:cubicBezTo>
                  <a:pt x="2264772" y="713931"/>
                  <a:pt x="2278199" y="712823"/>
                  <a:pt x="2286000" y="706582"/>
                </a:cubicBezTo>
                <a:cubicBezTo>
                  <a:pt x="2297913" y="697052"/>
                  <a:pt x="2313291" y="678427"/>
                  <a:pt x="2319251" y="665018"/>
                </a:cubicBezTo>
                <a:cubicBezTo>
                  <a:pt x="2326368" y="649004"/>
                  <a:pt x="2335876" y="615142"/>
                  <a:pt x="2335876" y="615142"/>
                </a:cubicBezTo>
                <a:cubicBezTo>
                  <a:pt x="2333105" y="592975"/>
                  <a:pt x="2333983" y="570038"/>
                  <a:pt x="2327564" y="548640"/>
                </a:cubicBezTo>
                <a:cubicBezTo>
                  <a:pt x="2324836" y="539546"/>
                  <a:pt x="2290737" y="517758"/>
                  <a:pt x="2286000" y="515389"/>
                </a:cubicBezTo>
                <a:cubicBezTo>
                  <a:pt x="2266996" y="505886"/>
                  <a:pt x="2238473" y="503508"/>
                  <a:pt x="2219498" y="498764"/>
                </a:cubicBezTo>
                <a:cubicBezTo>
                  <a:pt x="2202129" y="494422"/>
                  <a:pt x="2165698" y="478907"/>
                  <a:pt x="2152996" y="473826"/>
                </a:cubicBezTo>
                <a:cubicBezTo>
                  <a:pt x="2147454" y="468284"/>
                  <a:pt x="2142641" y="461902"/>
                  <a:pt x="2136371" y="457200"/>
                </a:cubicBezTo>
                <a:cubicBezTo>
                  <a:pt x="2120386" y="445211"/>
                  <a:pt x="2100624" y="438077"/>
                  <a:pt x="2086495" y="423949"/>
                </a:cubicBezTo>
                <a:cubicBezTo>
                  <a:pt x="2071033" y="408488"/>
                  <a:pt x="2065901" y="401183"/>
                  <a:pt x="2044931" y="390698"/>
                </a:cubicBezTo>
                <a:cubicBezTo>
                  <a:pt x="2037094" y="386779"/>
                  <a:pt x="2028306" y="385157"/>
                  <a:pt x="2019993" y="382386"/>
                </a:cubicBezTo>
                <a:cubicBezTo>
                  <a:pt x="1948535" y="334745"/>
                  <a:pt x="2038940" y="391858"/>
                  <a:pt x="1970116" y="357447"/>
                </a:cubicBezTo>
                <a:cubicBezTo>
                  <a:pt x="1961180" y="352979"/>
                  <a:pt x="1954114" y="345290"/>
                  <a:pt x="1945178" y="340822"/>
                </a:cubicBezTo>
                <a:cubicBezTo>
                  <a:pt x="1937341" y="336903"/>
                  <a:pt x="1927900" y="336764"/>
                  <a:pt x="1920240" y="332509"/>
                </a:cubicBezTo>
                <a:cubicBezTo>
                  <a:pt x="1834495" y="284872"/>
                  <a:pt x="1901852" y="309753"/>
                  <a:pt x="1845426" y="290946"/>
                </a:cubicBezTo>
                <a:cubicBezTo>
                  <a:pt x="1837113" y="285404"/>
                  <a:pt x="1829423" y="278788"/>
                  <a:pt x="1820487" y="274320"/>
                </a:cubicBezTo>
                <a:cubicBezTo>
                  <a:pt x="1812650" y="270401"/>
                  <a:pt x="1803603" y="269459"/>
                  <a:pt x="1795549" y="266007"/>
                </a:cubicBezTo>
                <a:cubicBezTo>
                  <a:pt x="1784159" y="261126"/>
                  <a:pt x="1773057" y="255530"/>
                  <a:pt x="1762298" y="249382"/>
                </a:cubicBezTo>
                <a:cubicBezTo>
                  <a:pt x="1717176" y="223598"/>
                  <a:pt x="1758146" y="239684"/>
                  <a:pt x="1712422" y="224444"/>
                </a:cubicBezTo>
                <a:cubicBezTo>
                  <a:pt x="1706880" y="218902"/>
                  <a:pt x="1702806" y="211323"/>
                  <a:pt x="1695796" y="207818"/>
                </a:cubicBezTo>
                <a:cubicBezTo>
                  <a:pt x="1680122" y="199981"/>
                  <a:pt x="1645920" y="191193"/>
                  <a:pt x="1645920" y="191193"/>
                </a:cubicBezTo>
                <a:cubicBezTo>
                  <a:pt x="1616903" y="162174"/>
                  <a:pt x="1636731" y="177046"/>
                  <a:pt x="1579418" y="157942"/>
                </a:cubicBezTo>
                <a:lnTo>
                  <a:pt x="1529542" y="141316"/>
                </a:lnTo>
                <a:cubicBezTo>
                  <a:pt x="1521229" y="138545"/>
                  <a:pt x="1513196" y="134722"/>
                  <a:pt x="1504604" y="133004"/>
                </a:cubicBezTo>
                <a:cubicBezTo>
                  <a:pt x="1490749" y="130233"/>
                  <a:pt x="1476747" y="128118"/>
                  <a:pt x="1463040" y="124691"/>
                </a:cubicBezTo>
                <a:cubicBezTo>
                  <a:pt x="1454539" y="122566"/>
                  <a:pt x="1446603" y="118503"/>
                  <a:pt x="1438102" y="116378"/>
                </a:cubicBezTo>
                <a:cubicBezTo>
                  <a:pt x="1369528" y="99235"/>
                  <a:pt x="1423027" y="116822"/>
                  <a:pt x="1363287" y="99753"/>
                </a:cubicBezTo>
                <a:cubicBezTo>
                  <a:pt x="1354862" y="97346"/>
                  <a:pt x="1346903" y="93341"/>
                  <a:pt x="1338349" y="91440"/>
                </a:cubicBezTo>
                <a:cubicBezTo>
                  <a:pt x="1321896" y="87784"/>
                  <a:pt x="1304926" y="86783"/>
                  <a:pt x="1288473" y="83127"/>
                </a:cubicBezTo>
                <a:cubicBezTo>
                  <a:pt x="1279919" y="81226"/>
                  <a:pt x="1271960" y="77222"/>
                  <a:pt x="1263535" y="74815"/>
                </a:cubicBezTo>
                <a:cubicBezTo>
                  <a:pt x="1228048" y="64676"/>
                  <a:pt x="1227301" y="66763"/>
                  <a:pt x="1188720" y="58189"/>
                </a:cubicBezTo>
                <a:cubicBezTo>
                  <a:pt x="1177567" y="55711"/>
                  <a:pt x="1166738" y="51754"/>
                  <a:pt x="1155469" y="49876"/>
                </a:cubicBezTo>
                <a:cubicBezTo>
                  <a:pt x="1116816" y="43434"/>
                  <a:pt x="1077884" y="38793"/>
                  <a:pt x="1039091" y="33251"/>
                </a:cubicBezTo>
                <a:cubicBezTo>
                  <a:pt x="1002605" y="28039"/>
                  <a:pt x="928471" y="18545"/>
                  <a:pt x="897775" y="8313"/>
                </a:cubicBezTo>
                <a:lnTo>
                  <a:pt x="872836" y="0"/>
                </a:lnTo>
                <a:cubicBezTo>
                  <a:pt x="858982" y="2771"/>
                  <a:pt x="844980" y="4886"/>
                  <a:pt x="831273" y="8313"/>
                </a:cubicBezTo>
                <a:cubicBezTo>
                  <a:pt x="822772" y="10438"/>
                  <a:pt x="814873" y="14656"/>
                  <a:pt x="806335" y="16626"/>
                </a:cubicBezTo>
                <a:cubicBezTo>
                  <a:pt x="778801" y="22980"/>
                  <a:pt x="750015" y="24315"/>
                  <a:pt x="723207" y="33251"/>
                </a:cubicBezTo>
                <a:cubicBezTo>
                  <a:pt x="701835" y="40375"/>
                  <a:pt x="687989" y="45700"/>
                  <a:pt x="665018" y="49876"/>
                </a:cubicBezTo>
                <a:cubicBezTo>
                  <a:pt x="645741" y="53381"/>
                  <a:pt x="626225" y="55418"/>
                  <a:pt x="606829" y="58189"/>
                </a:cubicBezTo>
                <a:cubicBezTo>
                  <a:pt x="555617" y="75260"/>
                  <a:pt x="607752" y="59534"/>
                  <a:pt x="523702" y="74815"/>
                </a:cubicBezTo>
                <a:cubicBezTo>
                  <a:pt x="512462" y="76859"/>
                  <a:pt x="501743" y="81390"/>
                  <a:pt x="490451" y="83127"/>
                </a:cubicBezTo>
                <a:cubicBezTo>
                  <a:pt x="465651" y="86942"/>
                  <a:pt x="440476" y="87891"/>
                  <a:pt x="415636" y="91440"/>
                </a:cubicBezTo>
                <a:cubicBezTo>
                  <a:pt x="401649" y="93438"/>
                  <a:pt x="388037" y="97605"/>
                  <a:pt x="374073" y="99753"/>
                </a:cubicBezTo>
                <a:cubicBezTo>
                  <a:pt x="351993" y="103150"/>
                  <a:pt x="329607" y="104393"/>
                  <a:pt x="307571" y="108066"/>
                </a:cubicBezTo>
                <a:cubicBezTo>
                  <a:pt x="296302" y="109944"/>
                  <a:pt x="285630" y="114762"/>
                  <a:pt x="274320" y="116378"/>
                </a:cubicBezTo>
                <a:cubicBezTo>
                  <a:pt x="246753" y="120316"/>
                  <a:pt x="218825" y="121237"/>
                  <a:pt x="191193" y="124691"/>
                </a:cubicBezTo>
                <a:cubicBezTo>
                  <a:pt x="174468" y="126782"/>
                  <a:pt x="157770" y="129348"/>
                  <a:pt x="141316" y="133004"/>
                </a:cubicBezTo>
                <a:cubicBezTo>
                  <a:pt x="132762" y="134905"/>
                  <a:pt x="124970" y="139598"/>
                  <a:pt x="116378" y="141316"/>
                </a:cubicBezTo>
                <a:cubicBezTo>
                  <a:pt x="28692" y="158853"/>
                  <a:pt x="47453" y="157942"/>
                  <a:pt x="0" y="157942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3788573" y="3258576"/>
            <a:ext cx="2196591" cy="432275"/>
          </a:xfrm>
          <a:custGeom>
            <a:avLst/>
            <a:gdLst>
              <a:gd name="connsiteX0" fmla="*/ 2196591 w 2196591"/>
              <a:gd name="connsiteY0" fmla="*/ 324209 h 432275"/>
              <a:gd name="connsiteX1" fmla="*/ 2013711 w 2196591"/>
              <a:gd name="connsiteY1" fmla="*/ 315897 h 432275"/>
              <a:gd name="connsiteX2" fmla="*/ 1955522 w 2196591"/>
              <a:gd name="connsiteY2" fmla="*/ 307584 h 432275"/>
              <a:gd name="connsiteX3" fmla="*/ 1905645 w 2196591"/>
              <a:gd name="connsiteY3" fmla="*/ 274333 h 432275"/>
              <a:gd name="connsiteX4" fmla="*/ 1880707 w 2196591"/>
              <a:gd name="connsiteY4" fmla="*/ 266020 h 432275"/>
              <a:gd name="connsiteX5" fmla="*/ 1706140 w 2196591"/>
              <a:gd name="connsiteY5" fmla="*/ 274333 h 432275"/>
              <a:gd name="connsiteX6" fmla="*/ 1623012 w 2196591"/>
              <a:gd name="connsiteY6" fmla="*/ 290959 h 432275"/>
              <a:gd name="connsiteX7" fmla="*/ 1573136 w 2196591"/>
              <a:gd name="connsiteY7" fmla="*/ 299271 h 432275"/>
              <a:gd name="connsiteX8" fmla="*/ 1490009 w 2196591"/>
              <a:gd name="connsiteY8" fmla="*/ 324209 h 432275"/>
              <a:gd name="connsiteX9" fmla="*/ 1465071 w 2196591"/>
              <a:gd name="connsiteY9" fmla="*/ 332522 h 432275"/>
              <a:gd name="connsiteX10" fmla="*/ 1440132 w 2196591"/>
              <a:gd name="connsiteY10" fmla="*/ 340835 h 432275"/>
              <a:gd name="connsiteX11" fmla="*/ 1290503 w 2196591"/>
              <a:gd name="connsiteY11" fmla="*/ 332522 h 432275"/>
              <a:gd name="connsiteX12" fmla="*/ 1240627 w 2196591"/>
              <a:gd name="connsiteY12" fmla="*/ 315897 h 432275"/>
              <a:gd name="connsiteX13" fmla="*/ 1190751 w 2196591"/>
              <a:gd name="connsiteY13" fmla="*/ 307584 h 432275"/>
              <a:gd name="connsiteX14" fmla="*/ 1140874 w 2196591"/>
              <a:gd name="connsiteY14" fmla="*/ 290959 h 432275"/>
              <a:gd name="connsiteX15" fmla="*/ 1090998 w 2196591"/>
              <a:gd name="connsiteY15" fmla="*/ 282646 h 432275"/>
              <a:gd name="connsiteX16" fmla="*/ 1041122 w 2196591"/>
              <a:gd name="connsiteY16" fmla="*/ 266020 h 432275"/>
              <a:gd name="connsiteX17" fmla="*/ 791740 w 2196591"/>
              <a:gd name="connsiteY17" fmla="*/ 274333 h 432275"/>
              <a:gd name="connsiteX18" fmla="*/ 750176 w 2196591"/>
              <a:gd name="connsiteY18" fmla="*/ 282646 h 432275"/>
              <a:gd name="connsiteX19" fmla="*/ 691987 w 2196591"/>
              <a:gd name="connsiteY19" fmla="*/ 290959 h 432275"/>
              <a:gd name="connsiteX20" fmla="*/ 642111 w 2196591"/>
              <a:gd name="connsiteY20" fmla="*/ 307584 h 432275"/>
              <a:gd name="connsiteX21" fmla="*/ 617172 w 2196591"/>
              <a:gd name="connsiteY21" fmla="*/ 315897 h 432275"/>
              <a:gd name="connsiteX22" fmla="*/ 592234 w 2196591"/>
              <a:gd name="connsiteY22" fmla="*/ 332522 h 432275"/>
              <a:gd name="connsiteX23" fmla="*/ 558983 w 2196591"/>
              <a:gd name="connsiteY23" fmla="*/ 340835 h 432275"/>
              <a:gd name="connsiteX24" fmla="*/ 525732 w 2196591"/>
              <a:gd name="connsiteY24" fmla="*/ 357460 h 432275"/>
              <a:gd name="connsiteX25" fmla="*/ 442605 w 2196591"/>
              <a:gd name="connsiteY25" fmla="*/ 382399 h 432275"/>
              <a:gd name="connsiteX26" fmla="*/ 417667 w 2196591"/>
              <a:gd name="connsiteY26" fmla="*/ 390711 h 432275"/>
              <a:gd name="connsiteX27" fmla="*/ 301289 w 2196591"/>
              <a:gd name="connsiteY27" fmla="*/ 399024 h 432275"/>
              <a:gd name="connsiteX28" fmla="*/ 243100 w 2196591"/>
              <a:gd name="connsiteY28" fmla="*/ 407337 h 432275"/>
              <a:gd name="connsiteX29" fmla="*/ 184911 w 2196591"/>
              <a:gd name="connsiteY29" fmla="*/ 423962 h 432275"/>
              <a:gd name="connsiteX30" fmla="*/ 110096 w 2196591"/>
              <a:gd name="connsiteY30" fmla="*/ 432275 h 432275"/>
              <a:gd name="connsiteX31" fmla="*/ 2031 w 2196591"/>
              <a:gd name="connsiteY31" fmla="*/ 423962 h 432275"/>
              <a:gd name="connsiteX32" fmla="*/ 26969 w 2196591"/>
              <a:gd name="connsiteY32" fmla="*/ 407337 h 432275"/>
              <a:gd name="connsiteX33" fmla="*/ 60220 w 2196591"/>
              <a:gd name="connsiteY33" fmla="*/ 374086 h 432275"/>
              <a:gd name="connsiteX34" fmla="*/ 93471 w 2196591"/>
              <a:gd name="connsiteY34" fmla="*/ 332522 h 432275"/>
              <a:gd name="connsiteX35" fmla="*/ 118409 w 2196591"/>
              <a:gd name="connsiteY35" fmla="*/ 307584 h 432275"/>
              <a:gd name="connsiteX36" fmla="*/ 126722 w 2196591"/>
              <a:gd name="connsiteY36" fmla="*/ 282646 h 432275"/>
              <a:gd name="connsiteX37" fmla="*/ 85158 w 2196591"/>
              <a:gd name="connsiteY37" fmla="*/ 257708 h 432275"/>
              <a:gd name="connsiteX38" fmla="*/ 43594 w 2196591"/>
              <a:gd name="connsiteY38" fmla="*/ 224457 h 432275"/>
              <a:gd name="connsiteX39" fmla="*/ 76845 w 2196591"/>
              <a:gd name="connsiteY39" fmla="*/ 182893 h 432275"/>
              <a:gd name="connsiteX40" fmla="*/ 126722 w 2196591"/>
              <a:gd name="connsiteY40" fmla="*/ 166268 h 432275"/>
              <a:gd name="connsiteX41" fmla="*/ 218162 w 2196591"/>
              <a:gd name="connsiteY41" fmla="*/ 124704 h 432275"/>
              <a:gd name="connsiteX42" fmla="*/ 226474 w 2196591"/>
              <a:gd name="connsiteY42" fmla="*/ 99766 h 432275"/>
              <a:gd name="connsiteX43" fmla="*/ 193223 w 2196591"/>
              <a:gd name="connsiteY43" fmla="*/ 66515 h 432275"/>
              <a:gd name="connsiteX44" fmla="*/ 151660 w 2196591"/>
              <a:gd name="connsiteY44" fmla="*/ 41577 h 432275"/>
              <a:gd name="connsiteX45" fmla="*/ 101783 w 2196591"/>
              <a:gd name="connsiteY45" fmla="*/ 13 h 43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96591" h="432275">
                <a:moveTo>
                  <a:pt x="2196591" y="324209"/>
                </a:moveTo>
                <a:cubicBezTo>
                  <a:pt x="2135631" y="321438"/>
                  <a:pt x="2074589" y="320095"/>
                  <a:pt x="2013711" y="315897"/>
                </a:cubicBezTo>
                <a:cubicBezTo>
                  <a:pt x="1994164" y="314549"/>
                  <a:pt x="1973809" y="314618"/>
                  <a:pt x="1955522" y="307584"/>
                </a:cubicBezTo>
                <a:cubicBezTo>
                  <a:pt x="1936872" y="300411"/>
                  <a:pt x="1924601" y="280652"/>
                  <a:pt x="1905645" y="274333"/>
                </a:cubicBezTo>
                <a:lnTo>
                  <a:pt x="1880707" y="266020"/>
                </a:lnTo>
                <a:cubicBezTo>
                  <a:pt x="1822518" y="268791"/>
                  <a:pt x="1764236" y="270029"/>
                  <a:pt x="1706140" y="274333"/>
                </a:cubicBezTo>
                <a:cubicBezTo>
                  <a:pt x="1660892" y="277685"/>
                  <a:pt x="1661838" y="283194"/>
                  <a:pt x="1623012" y="290959"/>
                </a:cubicBezTo>
                <a:cubicBezTo>
                  <a:pt x="1606485" y="294264"/>
                  <a:pt x="1589663" y="295966"/>
                  <a:pt x="1573136" y="299271"/>
                </a:cubicBezTo>
                <a:cubicBezTo>
                  <a:pt x="1541734" y="305551"/>
                  <a:pt x="1521808" y="313609"/>
                  <a:pt x="1490009" y="324209"/>
                </a:cubicBezTo>
                <a:lnTo>
                  <a:pt x="1465071" y="332522"/>
                </a:lnTo>
                <a:lnTo>
                  <a:pt x="1440132" y="340835"/>
                </a:lnTo>
                <a:cubicBezTo>
                  <a:pt x="1390256" y="338064"/>
                  <a:pt x="1340071" y="338718"/>
                  <a:pt x="1290503" y="332522"/>
                </a:cubicBezTo>
                <a:cubicBezTo>
                  <a:pt x="1273114" y="330348"/>
                  <a:pt x="1257913" y="318778"/>
                  <a:pt x="1240627" y="315897"/>
                </a:cubicBezTo>
                <a:cubicBezTo>
                  <a:pt x="1224002" y="313126"/>
                  <a:pt x="1207102" y="311672"/>
                  <a:pt x="1190751" y="307584"/>
                </a:cubicBezTo>
                <a:cubicBezTo>
                  <a:pt x="1173749" y="303334"/>
                  <a:pt x="1158160" y="293840"/>
                  <a:pt x="1140874" y="290959"/>
                </a:cubicBezTo>
                <a:cubicBezTo>
                  <a:pt x="1124249" y="288188"/>
                  <a:pt x="1107349" y="286734"/>
                  <a:pt x="1090998" y="282646"/>
                </a:cubicBezTo>
                <a:cubicBezTo>
                  <a:pt x="1073997" y="278395"/>
                  <a:pt x="1041122" y="266020"/>
                  <a:pt x="1041122" y="266020"/>
                </a:cubicBezTo>
                <a:cubicBezTo>
                  <a:pt x="957995" y="268791"/>
                  <a:pt x="874778" y="269588"/>
                  <a:pt x="791740" y="274333"/>
                </a:cubicBezTo>
                <a:cubicBezTo>
                  <a:pt x="777634" y="275139"/>
                  <a:pt x="764113" y="280323"/>
                  <a:pt x="750176" y="282646"/>
                </a:cubicBezTo>
                <a:cubicBezTo>
                  <a:pt x="730849" y="285867"/>
                  <a:pt x="711383" y="288188"/>
                  <a:pt x="691987" y="290959"/>
                </a:cubicBezTo>
                <a:lnTo>
                  <a:pt x="642111" y="307584"/>
                </a:lnTo>
                <a:cubicBezTo>
                  <a:pt x="633798" y="310355"/>
                  <a:pt x="624463" y="311036"/>
                  <a:pt x="617172" y="315897"/>
                </a:cubicBezTo>
                <a:cubicBezTo>
                  <a:pt x="608859" y="321439"/>
                  <a:pt x="601417" y="328587"/>
                  <a:pt x="592234" y="332522"/>
                </a:cubicBezTo>
                <a:cubicBezTo>
                  <a:pt x="581733" y="337022"/>
                  <a:pt x="569680" y="336824"/>
                  <a:pt x="558983" y="340835"/>
                </a:cubicBezTo>
                <a:cubicBezTo>
                  <a:pt x="547380" y="345186"/>
                  <a:pt x="537238" y="352858"/>
                  <a:pt x="525732" y="357460"/>
                </a:cubicBezTo>
                <a:cubicBezTo>
                  <a:pt x="476349" y="377213"/>
                  <a:pt x="485470" y="370152"/>
                  <a:pt x="442605" y="382399"/>
                </a:cubicBezTo>
                <a:cubicBezTo>
                  <a:pt x="434180" y="384806"/>
                  <a:pt x="426369" y="389687"/>
                  <a:pt x="417667" y="390711"/>
                </a:cubicBezTo>
                <a:cubicBezTo>
                  <a:pt x="379042" y="395255"/>
                  <a:pt x="340005" y="395337"/>
                  <a:pt x="301289" y="399024"/>
                </a:cubicBezTo>
                <a:cubicBezTo>
                  <a:pt x="281784" y="400882"/>
                  <a:pt x="262496" y="404566"/>
                  <a:pt x="243100" y="407337"/>
                </a:cubicBezTo>
                <a:cubicBezTo>
                  <a:pt x="224481" y="413543"/>
                  <a:pt x="204291" y="420980"/>
                  <a:pt x="184911" y="423962"/>
                </a:cubicBezTo>
                <a:cubicBezTo>
                  <a:pt x="160111" y="427777"/>
                  <a:pt x="135034" y="429504"/>
                  <a:pt x="110096" y="432275"/>
                </a:cubicBezTo>
                <a:cubicBezTo>
                  <a:pt x="74074" y="429504"/>
                  <a:pt x="36635" y="434343"/>
                  <a:pt x="2031" y="423962"/>
                </a:cubicBezTo>
                <a:cubicBezTo>
                  <a:pt x="-7538" y="421091"/>
                  <a:pt x="19384" y="413839"/>
                  <a:pt x="26969" y="407337"/>
                </a:cubicBezTo>
                <a:cubicBezTo>
                  <a:pt x="38870" y="397136"/>
                  <a:pt x="49136" y="385170"/>
                  <a:pt x="60220" y="374086"/>
                </a:cubicBezTo>
                <a:cubicBezTo>
                  <a:pt x="108585" y="325720"/>
                  <a:pt x="41041" y="395436"/>
                  <a:pt x="93471" y="332522"/>
                </a:cubicBezTo>
                <a:cubicBezTo>
                  <a:pt x="100997" y="323491"/>
                  <a:pt x="110096" y="315897"/>
                  <a:pt x="118409" y="307584"/>
                </a:cubicBezTo>
                <a:cubicBezTo>
                  <a:pt x="121180" y="299271"/>
                  <a:pt x="128440" y="291238"/>
                  <a:pt x="126722" y="282646"/>
                </a:cubicBezTo>
                <a:cubicBezTo>
                  <a:pt x="123462" y="266344"/>
                  <a:pt x="95662" y="261209"/>
                  <a:pt x="85158" y="257708"/>
                </a:cubicBezTo>
                <a:cubicBezTo>
                  <a:pt x="81576" y="255320"/>
                  <a:pt x="45416" y="233567"/>
                  <a:pt x="43594" y="224457"/>
                </a:cubicBezTo>
                <a:cubicBezTo>
                  <a:pt x="39363" y="203303"/>
                  <a:pt x="62521" y="189259"/>
                  <a:pt x="76845" y="182893"/>
                </a:cubicBezTo>
                <a:cubicBezTo>
                  <a:pt x="92859" y="175775"/>
                  <a:pt x="111047" y="174105"/>
                  <a:pt x="126722" y="166268"/>
                </a:cubicBezTo>
                <a:cubicBezTo>
                  <a:pt x="201061" y="129098"/>
                  <a:pt x="169711" y="140854"/>
                  <a:pt x="218162" y="124704"/>
                </a:cubicBezTo>
                <a:cubicBezTo>
                  <a:pt x="220933" y="116391"/>
                  <a:pt x="229926" y="107820"/>
                  <a:pt x="226474" y="99766"/>
                </a:cubicBezTo>
                <a:cubicBezTo>
                  <a:pt x="220299" y="85359"/>
                  <a:pt x="204307" y="77599"/>
                  <a:pt x="193223" y="66515"/>
                </a:cubicBezTo>
                <a:cubicBezTo>
                  <a:pt x="170401" y="43693"/>
                  <a:pt x="184035" y="52368"/>
                  <a:pt x="151660" y="41577"/>
                </a:cubicBezTo>
                <a:cubicBezTo>
                  <a:pt x="108137" y="-1946"/>
                  <a:pt x="129689" y="13"/>
                  <a:pt x="101783" y="13"/>
                </a:cubicBezTo>
              </a:path>
            </a:pathLst>
          </a:cu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48396" y="3732415"/>
            <a:ext cx="2783771" cy="2984269"/>
          </a:xfrm>
          <a:custGeom>
            <a:avLst/>
            <a:gdLst>
              <a:gd name="connsiteX0" fmla="*/ 57197 w 2783771"/>
              <a:gd name="connsiteY0" fmla="*/ 2984269 h 2984269"/>
              <a:gd name="connsiteX1" fmla="*/ 48884 w 2783771"/>
              <a:gd name="connsiteY1" fmla="*/ 2801389 h 2984269"/>
              <a:gd name="connsiteX2" fmla="*/ 40571 w 2783771"/>
              <a:gd name="connsiteY2" fmla="*/ 2768138 h 2984269"/>
              <a:gd name="connsiteX3" fmla="*/ 23946 w 2783771"/>
              <a:gd name="connsiteY3" fmla="*/ 2718261 h 2984269"/>
              <a:gd name="connsiteX4" fmla="*/ 15633 w 2783771"/>
              <a:gd name="connsiteY4" fmla="*/ 2610196 h 2984269"/>
              <a:gd name="connsiteX5" fmla="*/ 15633 w 2783771"/>
              <a:gd name="connsiteY5" fmla="*/ 2410690 h 2984269"/>
              <a:gd name="connsiteX6" fmla="*/ 73822 w 2783771"/>
              <a:gd name="connsiteY6" fmla="*/ 2335876 h 2984269"/>
              <a:gd name="connsiteX7" fmla="*/ 82135 w 2783771"/>
              <a:gd name="connsiteY7" fmla="*/ 2310938 h 2984269"/>
              <a:gd name="connsiteX8" fmla="*/ 115386 w 2783771"/>
              <a:gd name="connsiteY8" fmla="*/ 2261061 h 2984269"/>
              <a:gd name="connsiteX9" fmla="*/ 148637 w 2783771"/>
              <a:gd name="connsiteY9" fmla="*/ 2177934 h 2984269"/>
              <a:gd name="connsiteX10" fmla="*/ 156949 w 2783771"/>
              <a:gd name="connsiteY10" fmla="*/ 2136370 h 2984269"/>
              <a:gd name="connsiteX11" fmla="*/ 165262 w 2783771"/>
              <a:gd name="connsiteY11" fmla="*/ 2111432 h 2984269"/>
              <a:gd name="connsiteX12" fmla="*/ 181888 w 2783771"/>
              <a:gd name="connsiteY12" fmla="*/ 1629294 h 2984269"/>
              <a:gd name="connsiteX13" fmla="*/ 190200 w 2783771"/>
              <a:gd name="connsiteY13" fmla="*/ 1604356 h 2984269"/>
              <a:gd name="connsiteX14" fmla="*/ 223451 w 2783771"/>
              <a:gd name="connsiteY14" fmla="*/ 1487978 h 2984269"/>
              <a:gd name="connsiteX15" fmla="*/ 240077 w 2783771"/>
              <a:gd name="connsiteY15" fmla="*/ 1463040 h 2984269"/>
              <a:gd name="connsiteX16" fmla="*/ 265015 w 2783771"/>
              <a:gd name="connsiteY16" fmla="*/ 1421476 h 2984269"/>
              <a:gd name="connsiteX17" fmla="*/ 273328 w 2783771"/>
              <a:gd name="connsiteY17" fmla="*/ 1396538 h 2984269"/>
              <a:gd name="connsiteX18" fmla="*/ 306579 w 2783771"/>
              <a:gd name="connsiteY18" fmla="*/ 1354974 h 2984269"/>
              <a:gd name="connsiteX19" fmla="*/ 323204 w 2783771"/>
              <a:gd name="connsiteY19" fmla="*/ 1305098 h 2984269"/>
              <a:gd name="connsiteX20" fmla="*/ 331517 w 2783771"/>
              <a:gd name="connsiteY20" fmla="*/ 1280160 h 2984269"/>
              <a:gd name="connsiteX21" fmla="*/ 339829 w 2783771"/>
              <a:gd name="connsiteY21" fmla="*/ 1238596 h 2984269"/>
              <a:gd name="connsiteX22" fmla="*/ 348142 w 2783771"/>
              <a:gd name="connsiteY22" fmla="*/ 1213658 h 2984269"/>
              <a:gd name="connsiteX23" fmla="*/ 356455 w 2783771"/>
              <a:gd name="connsiteY23" fmla="*/ 1172094 h 2984269"/>
              <a:gd name="connsiteX24" fmla="*/ 364768 w 2783771"/>
              <a:gd name="connsiteY24" fmla="*/ 1147156 h 2984269"/>
              <a:gd name="connsiteX25" fmla="*/ 373080 w 2783771"/>
              <a:gd name="connsiteY25" fmla="*/ 1113905 h 2984269"/>
              <a:gd name="connsiteX26" fmla="*/ 381393 w 2783771"/>
              <a:gd name="connsiteY26" fmla="*/ 1088967 h 2984269"/>
              <a:gd name="connsiteX27" fmla="*/ 389706 w 2783771"/>
              <a:gd name="connsiteY27" fmla="*/ 1055716 h 2984269"/>
              <a:gd name="connsiteX28" fmla="*/ 414644 w 2783771"/>
              <a:gd name="connsiteY28" fmla="*/ 947650 h 2984269"/>
              <a:gd name="connsiteX29" fmla="*/ 447895 w 2783771"/>
              <a:gd name="connsiteY29" fmla="*/ 764770 h 2984269"/>
              <a:gd name="connsiteX30" fmla="*/ 464520 w 2783771"/>
              <a:gd name="connsiteY30" fmla="*/ 739832 h 2984269"/>
              <a:gd name="connsiteX31" fmla="*/ 481146 w 2783771"/>
              <a:gd name="connsiteY31" fmla="*/ 681643 h 2984269"/>
              <a:gd name="connsiteX32" fmla="*/ 514397 w 2783771"/>
              <a:gd name="connsiteY32" fmla="*/ 640080 h 2984269"/>
              <a:gd name="connsiteX33" fmla="*/ 522709 w 2783771"/>
              <a:gd name="connsiteY33" fmla="*/ 615141 h 2984269"/>
              <a:gd name="connsiteX34" fmla="*/ 531022 w 2783771"/>
              <a:gd name="connsiteY34" fmla="*/ 581890 h 2984269"/>
              <a:gd name="connsiteX35" fmla="*/ 547648 w 2783771"/>
              <a:gd name="connsiteY35" fmla="*/ 556952 h 2984269"/>
              <a:gd name="connsiteX36" fmla="*/ 555960 w 2783771"/>
              <a:gd name="connsiteY36" fmla="*/ 532014 h 2984269"/>
              <a:gd name="connsiteX37" fmla="*/ 572586 w 2783771"/>
              <a:gd name="connsiteY37" fmla="*/ 507076 h 2984269"/>
              <a:gd name="connsiteX38" fmla="*/ 580899 w 2783771"/>
              <a:gd name="connsiteY38" fmla="*/ 473825 h 2984269"/>
              <a:gd name="connsiteX39" fmla="*/ 605837 w 2783771"/>
              <a:gd name="connsiteY39" fmla="*/ 448887 h 2984269"/>
              <a:gd name="connsiteX40" fmla="*/ 664026 w 2783771"/>
              <a:gd name="connsiteY40" fmla="*/ 407323 h 2984269"/>
              <a:gd name="connsiteX41" fmla="*/ 688964 w 2783771"/>
              <a:gd name="connsiteY41" fmla="*/ 399010 h 2984269"/>
              <a:gd name="connsiteX42" fmla="*/ 713902 w 2783771"/>
              <a:gd name="connsiteY42" fmla="*/ 382385 h 2984269"/>
              <a:gd name="connsiteX43" fmla="*/ 763779 w 2783771"/>
              <a:gd name="connsiteY43" fmla="*/ 365760 h 2984269"/>
              <a:gd name="connsiteX44" fmla="*/ 838593 w 2783771"/>
              <a:gd name="connsiteY44" fmla="*/ 340821 h 2984269"/>
              <a:gd name="connsiteX45" fmla="*/ 888469 w 2783771"/>
              <a:gd name="connsiteY45" fmla="*/ 324196 h 2984269"/>
              <a:gd name="connsiteX46" fmla="*/ 913408 w 2783771"/>
              <a:gd name="connsiteY46" fmla="*/ 307570 h 2984269"/>
              <a:gd name="connsiteX47" fmla="*/ 971597 w 2783771"/>
              <a:gd name="connsiteY47" fmla="*/ 290945 h 2984269"/>
              <a:gd name="connsiteX48" fmla="*/ 1046411 w 2783771"/>
              <a:gd name="connsiteY48" fmla="*/ 257694 h 2984269"/>
              <a:gd name="connsiteX49" fmla="*/ 1071349 w 2783771"/>
              <a:gd name="connsiteY49" fmla="*/ 249381 h 2984269"/>
              <a:gd name="connsiteX50" fmla="*/ 1129539 w 2783771"/>
              <a:gd name="connsiteY50" fmla="*/ 224443 h 2984269"/>
              <a:gd name="connsiteX51" fmla="*/ 1179415 w 2783771"/>
              <a:gd name="connsiteY51" fmla="*/ 207818 h 2984269"/>
              <a:gd name="connsiteX52" fmla="*/ 1320731 w 2783771"/>
              <a:gd name="connsiteY52" fmla="*/ 191192 h 2984269"/>
              <a:gd name="connsiteX53" fmla="*/ 1345669 w 2783771"/>
              <a:gd name="connsiteY53" fmla="*/ 182880 h 2984269"/>
              <a:gd name="connsiteX54" fmla="*/ 1503611 w 2783771"/>
              <a:gd name="connsiteY54" fmla="*/ 166254 h 2984269"/>
              <a:gd name="connsiteX55" fmla="*/ 1661553 w 2783771"/>
              <a:gd name="connsiteY55" fmla="*/ 141316 h 2984269"/>
              <a:gd name="connsiteX56" fmla="*/ 1694804 w 2783771"/>
              <a:gd name="connsiteY56" fmla="*/ 133003 h 2984269"/>
              <a:gd name="connsiteX57" fmla="*/ 1969124 w 2783771"/>
              <a:gd name="connsiteY57" fmla="*/ 116378 h 2984269"/>
              <a:gd name="connsiteX58" fmla="*/ 2035626 w 2783771"/>
              <a:gd name="connsiteY58" fmla="*/ 108065 h 2984269"/>
              <a:gd name="connsiteX59" fmla="*/ 2068877 w 2783771"/>
              <a:gd name="connsiteY59" fmla="*/ 99752 h 2984269"/>
              <a:gd name="connsiteX60" fmla="*/ 2143691 w 2783771"/>
              <a:gd name="connsiteY60" fmla="*/ 91440 h 2984269"/>
              <a:gd name="connsiteX61" fmla="*/ 2210193 w 2783771"/>
              <a:gd name="connsiteY61" fmla="*/ 83127 h 2984269"/>
              <a:gd name="connsiteX62" fmla="*/ 2434637 w 2783771"/>
              <a:gd name="connsiteY62" fmla="*/ 66501 h 2984269"/>
              <a:gd name="connsiteX63" fmla="*/ 2476200 w 2783771"/>
              <a:gd name="connsiteY63" fmla="*/ 58189 h 2984269"/>
              <a:gd name="connsiteX64" fmla="*/ 2567640 w 2783771"/>
              <a:gd name="connsiteY64" fmla="*/ 41563 h 2984269"/>
              <a:gd name="connsiteX65" fmla="*/ 2600891 w 2783771"/>
              <a:gd name="connsiteY65" fmla="*/ 33250 h 2984269"/>
              <a:gd name="connsiteX66" fmla="*/ 2700644 w 2783771"/>
              <a:gd name="connsiteY66" fmla="*/ 16625 h 2984269"/>
              <a:gd name="connsiteX67" fmla="*/ 2733895 w 2783771"/>
              <a:gd name="connsiteY67" fmla="*/ 8312 h 2984269"/>
              <a:gd name="connsiteX68" fmla="*/ 2783771 w 2783771"/>
              <a:gd name="connsiteY68" fmla="*/ 0 h 2984269"/>
              <a:gd name="connsiteX69" fmla="*/ 2775459 w 2783771"/>
              <a:gd name="connsiteY69" fmla="*/ 33250 h 2984269"/>
              <a:gd name="connsiteX70" fmla="*/ 2725582 w 2783771"/>
              <a:gd name="connsiteY70" fmla="*/ 99752 h 2984269"/>
              <a:gd name="connsiteX71" fmla="*/ 2700644 w 2783771"/>
              <a:gd name="connsiteY71" fmla="*/ 149629 h 2984269"/>
              <a:gd name="connsiteX72" fmla="*/ 2650768 w 2783771"/>
              <a:gd name="connsiteY72" fmla="*/ 207818 h 2984269"/>
              <a:gd name="connsiteX73" fmla="*/ 2600891 w 2783771"/>
              <a:gd name="connsiteY73" fmla="*/ 257694 h 2984269"/>
              <a:gd name="connsiteX74" fmla="*/ 2584266 w 2783771"/>
              <a:gd name="connsiteY74" fmla="*/ 274320 h 2984269"/>
              <a:gd name="connsiteX75" fmla="*/ 2567640 w 2783771"/>
              <a:gd name="connsiteY75" fmla="*/ 324196 h 2984269"/>
              <a:gd name="connsiteX76" fmla="*/ 2551015 w 2783771"/>
              <a:gd name="connsiteY76" fmla="*/ 365760 h 2984269"/>
              <a:gd name="connsiteX77" fmla="*/ 2542702 w 2783771"/>
              <a:gd name="connsiteY77" fmla="*/ 399010 h 2984269"/>
              <a:gd name="connsiteX78" fmla="*/ 2534389 w 2783771"/>
              <a:gd name="connsiteY78" fmla="*/ 423949 h 2984269"/>
              <a:gd name="connsiteX79" fmla="*/ 2551015 w 2783771"/>
              <a:gd name="connsiteY79" fmla="*/ 523701 h 2984269"/>
              <a:gd name="connsiteX80" fmla="*/ 2584266 w 2783771"/>
              <a:gd name="connsiteY80" fmla="*/ 573578 h 2984269"/>
              <a:gd name="connsiteX81" fmla="*/ 2600891 w 2783771"/>
              <a:gd name="connsiteY81" fmla="*/ 606829 h 298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783771" h="2984269">
                <a:moveTo>
                  <a:pt x="57197" y="2984269"/>
                </a:moveTo>
                <a:cubicBezTo>
                  <a:pt x="54426" y="2923309"/>
                  <a:pt x="53564" y="2862232"/>
                  <a:pt x="48884" y="2801389"/>
                </a:cubicBezTo>
                <a:cubicBezTo>
                  <a:pt x="48008" y="2789998"/>
                  <a:pt x="43854" y="2779081"/>
                  <a:pt x="40571" y="2768138"/>
                </a:cubicBezTo>
                <a:cubicBezTo>
                  <a:pt x="35535" y="2751352"/>
                  <a:pt x="23946" y="2718261"/>
                  <a:pt x="23946" y="2718261"/>
                </a:cubicBezTo>
                <a:cubicBezTo>
                  <a:pt x="21175" y="2682239"/>
                  <a:pt x="19415" y="2646126"/>
                  <a:pt x="15633" y="2610196"/>
                </a:cubicBezTo>
                <a:cubicBezTo>
                  <a:pt x="6032" y="2518993"/>
                  <a:pt x="-14139" y="2553595"/>
                  <a:pt x="15633" y="2410690"/>
                </a:cubicBezTo>
                <a:cubicBezTo>
                  <a:pt x="20866" y="2385572"/>
                  <a:pt x="55076" y="2354622"/>
                  <a:pt x="73822" y="2335876"/>
                </a:cubicBezTo>
                <a:cubicBezTo>
                  <a:pt x="76593" y="2327563"/>
                  <a:pt x="77880" y="2318598"/>
                  <a:pt x="82135" y="2310938"/>
                </a:cubicBezTo>
                <a:cubicBezTo>
                  <a:pt x="91839" y="2293471"/>
                  <a:pt x="109067" y="2280017"/>
                  <a:pt x="115386" y="2261061"/>
                </a:cubicBezTo>
                <a:cubicBezTo>
                  <a:pt x="135930" y="2199429"/>
                  <a:pt x="124174" y="2226859"/>
                  <a:pt x="148637" y="2177934"/>
                </a:cubicBezTo>
                <a:cubicBezTo>
                  <a:pt x="151408" y="2164079"/>
                  <a:pt x="153522" y="2150077"/>
                  <a:pt x="156949" y="2136370"/>
                </a:cubicBezTo>
                <a:cubicBezTo>
                  <a:pt x="159074" y="2127869"/>
                  <a:pt x="164949" y="2120189"/>
                  <a:pt x="165262" y="2111432"/>
                </a:cubicBezTo>
                <a:cubicBezTo>
                  <a:pt x="166703" y="2071090"/>
                  <a:pt x="145455" y="1775032"/>
                  <a:pt x="181888" y="1629294"/>
                </a:cubicBezTo>
                <a:cubicBezTo>
                  <a:pt x="184013" y="1620793"/>
                  <a:pt x="187895" y="1612810"/>
                  <a:pt x="190200" y="1604356"/>
                </a:cubicBezTo>
                <a:cubicBezTo>
                  <a:pt x="192757" y="1594982"/>
                  <a:pt x="213651" y="1502677"/>
                  <a:pt x="223451" y="1487978"/>
                </a:cubicBezTo>
                <a:lnTo>
                  <a:pt x="240077" y="1463040"/>
                </a:lnTo>
                <a:cubicBezTo>
                  <a:pt x="263621" y="1392400"/>
                  <a:pt x="230786" y="1478522"/>
                  <a:pt x="265015" y="1421476"/>
                </a:cubicBezTo>
                <a:cubicBezTo>
                  <a:pt x="269523" y="1413962"/>
                  <a:pt x="269409" y="1404375"/>
                  <a:pt x="273328" y="1396538"/>
                </a:cubicBezTo>
                <a:cubicBezTo>
                  <a:pt x="283815" y="1375564"/>
                  <a:pt x="291115" y="1370438"/>
                  <a:pt x="306579" y="1354974"/>
                </a:cubicBezTo>
                <a:lnTo>
                  <a:pt x="323204" y="1305098"/>
                </a:lnTo>
                <a:cubicBezTo>
                  <a:pt x="325975" y="1296785"/>
                  <a:pt x="329799" y="1288752"/>
                  <a:pt x="331517" y="1280160"/>
                </a:cubicBezTo>
                <a:cubicBezTo>
                  <a:pt x="334288" y="1266305"/>
                  <a:pt x="336402" y="1252303"/>
                  <a:pt x="339829" y="1238596"/>
                </a:cubicBezTo>
                <a:cubicBezTo>
                  <a:pt x="341954" y="1230095"/>
                  <a:pt x="346017" y="1222159"/>
                  <a:pt x="348142" y="1213658"/>
                </a:cubicBezTo>
                <a:cubicBezTo>
                  <a:pt x="351569" y="1199951"/>
                  <a:pt x="353028" y="1185801"/>
                  <a:pt x="356455" y="1172094"/>
                </a:cubicBezTo>
                <a:cubicBezTo>
                  <a:pt x="358580" y="1163593"/>
                  <a:pt x="362361" y="1155581"/>
                  <a:pt x="364768" y="1147156"/>
                </a:cubicBezTo>
                <a:cubicBezTo>
                  <a:pt x="367907" y="1136171"/>
                  <a:pt x="369941" y="1124890"/>
                  <a:pt x="373080" y="1113905"/>
                </a:cubicBezTo>
                <a:cubicBezTo>
                  <a:pt x="375487" y="1105480"/>
                  <a:pt x="378986" y="1097392"/>
                  <a:pt x="381393" y="1088967"/>
                </a:cubicBezTo>
                <a:cubicBezTo>
                  <a:pt x="384532" y="1077982"/>
                  <a:pt x="386567" y="1066701"/>
                  <a:pt x="389706" y="1055716"/>
                </a:cubicBezTo>
                <a:cubicBezTo>
                  <a:pt x="405080" y="1001909"/>
                  <a:pt x="402348" y="1046018"/>
                  <a:pt x="414644" y="947650"/>
                </a:cubicBezTo>
                <a:cubicBezTo>
                  <a:pt x="415350" y="942003"/>
                  <a:pt x="424237" y="800258"/>
                  <a:pt x="447895" y="764770"/>
                </a:cubicBezTo>
                <a:lnTo>
                  <a:pt x="464520" y="739832"/>
                </a:lnTo>
                <a:cubicBezTo>
                  <a:pt x="467184" y="729177"/>
                  <a:pt x="475183" y="693570"/>
                  <a:pt x="481146" y="681643"/>
                </a:cubicBezTo>
                <a:cubicBezTo>
                  <a:pt x="491633" y="660668"/>
                  <a:pt x="498932" y="655544"/>
                  <a:pt x="514397" y="640080"/>
                </a:cubicBezTo>
                <a:cubicBezTo>
                  <a:pt x="517168" y="631767"/>
                  <a:pt x="520302" y="623566"/>
                  <a:pt x="522709" y="615141"/>
                </a:cubicBezTo>
                <a:cubicBezTo>
                  <a:pt x="525848" y="604156"/>
                  <a:pt x="526521" y="592391"/>
                  <a:pt x="531022" y="581890"/>
                </a:cubicBezTo>
                <a:cubicBezTo>
                  <a:pt x="534958" y="572707"/>
                  <a:pt x="542106" y="565265"/>
                  <a:pt x="547648" y="556952"/>
                </a:cubicBezTo>
                <a:cubicBezTo>
                  <a:pt x="550419" y="548639"/>
                  <a:pt x="552041" y="539851"/>
                  <a:pt x="555960" y="532014"/>
                </a:cubicBezTo>
                <a:cubicBezTo>
                  <a:pt x="560428" y="523078"/>
                  <a:pt x="568650" y="516259"/>
                  <a:pt x="572586" y="507076"/>
                </a:cubicBezTo>
                <a:cubicBezTo>
                  <a:pt x="577087" y="496575"/>
                  <a:pt x="575231" y="483744"/>
                  <a:pt x="580899" y="473825"/>
                </a:cubicBezTo>
                <a:cubicBezTo>
                  <a:pt x="586732" y="463618"/>
                  <a:pt x="596911" y="456538"/>
                  <a:pt x="605837" y="448887"/>
                </a:cubicBezTo>
                <a:cubicBezTo>
                  <a:pt x="611105" y="444371"/>
                  <a:pt x="653503" y="412585"/>
                  <a:pt x="664026" y="407323"/>
                </a:cubicBezTo>
                <a:cubicBezTo>
                  <a:pt x="671863" y="403404"/>
                  <a:pt x="681127" y="402929"/>
                  <a:pt x="688964" y="399010"/>
                </a:cubicBezTo>
                <a:cubicBezTo>
                  <a:pt x="697900" y="394542"/>
                  <a:pt x="704772" y="386442"/>
                  <a:pt x="713902" y="382385"/>
                </a:cubicBezTo>
                <a:cubicBezTo>
                  <a:pt x="729917" y="375268"/>
                  <a:pt x="747153" y="371302"/>
                  <a:pt x="763779" y="365760"/>
                </a:cubicBezTo>
                <a:lnTo>
                  <a:pt x="838593" y="340821"/>
                </a:lnTo>
                <a:cubicBezTo>
                  <a:pt x="838598" y="340819"/>
                  <a:pt x="888465" y="324199"/>
                  <a:pt x="888469" y="324196"/>
                </a:cubicBezTo>
                <a:cubicBezTo>
                  <a:pt x="896782" y="318654"/>
                  <a:pt x="904472" y="312038"/>
                  <a:pt x="913408" y="307570"/>
                </a:cubicBezTo>
                <a:cubicBezTo>
                  <a:pt x="925329" y="301609"/>
                  <a:pt x="960949" y="293607"/>
                  <a:pt x="971597" y="290945"/>
                </a:cubicBezTo>
                <a:cubicBezTo>
                  <a:pt x="1011117" y="264599"/>
                  <a:pt x="987057" y="277479"/>
                  <a:pt x="1046411" y="257694"/>
                </a:cubicBezTo>
                <a:cubicBezTo>
                  <a:pt x="1054724" y="254923"/>
                  <a:pt x="1064058" y="254241"/>
                  <a:pt x="1071349" y="249381"/>
                </a:cubicBezTo>
                <a:cubicBezTo>
                  <a:pt x="1110915" y="223005"/>
                  <a:pt x="1080740" y="239083"/>
                  <a:pt x="1129539" y="224443"/>
                </a:cubicBezTo>
                <a:cubicBezTo>
                  <a:pt x="1146325" y="219407"/>
                  <a:pt x="1162067" y="210296"/>
                  <a:pt x="1179415" y="207818"/>
                </a:cubicBezTo>
                <a:cubicBezTo>
                  <a:pt x="1265171" y="195567"/>
                  <a:pt x="1218108" y="201455"/>
                  <a:pt x="1320731" y="191192"/>
                </a:cubicBezTo>
                <a:cubicBezTo>
                  <a:pt x="1329044" y="188421"/>
                  <a:pt x="1337048" y="184447"/>
                  <a:pt x="1345669" y="182880"/>
                </a:cubicBezTo>
                <a:cubicBezTo>
                  <a:pt x="1382000" y="176275"/>
                  <a:pt x="1472864" y="169049"/>
                  <a:pt x="1503611" y="166254"/>
                </a:cubicBezTo>
                <a:cubicBezTo>
                  <a:pt x="1599805" y="142206"/>
                  <a:pt x="1547357" y="151698"/>
                  <a:pt x="1661553" y="141316"/>
                </a:cubicBezTo>
                <a:cubicBezTo>
                  <a:pt x="1672637" y="138545"/>
                  <a:pt x="1683512" y="134740"/>
                  <a:pt x="1694804" y="133003"/>
                </a:cubicBezTo>
                <a:cubicBezTo>
                  <a:pt x="1782072" y="119577"/>
                  <a:pt x="1886995" y="119800"/>
                  <a:pt x="1969124" y="116378"/>
                </a:cubicBezTo>
                <a:cubicBezTo>
                  <a:pt x="1991291" y="113607"/>
                  <a:pt x="2013590" y="111738"/>
                  <a:pt x="2035626" y="108065"/>
                </a:cubicBezTo>
                <a:cubicBezTo>
                  <a:pt x="2046895" y="106187"/>
                  <a:pt x="2057585" y="101489"/>
                  <a:pt x="2068877" y="99752"/>
                </a:cubicBezTo>
                <a:cubicBezTo>
                  <a:pt x="2093677" y="95937"/>
                  <a:pt x="2118771" y="94372"/>
                  <a:pt x="2143691" y="91440"/>
                </a:cubicBezTo>
                <a:cubicBezTo>
                  <a:pt x="2165878" y="88830"/>
                  <a:pt x="2187924" y="84909"/>
                  <a:pt x="2210193" y="83127"/>
                </a:cubicBezTo>
                <a:cubicBezTo>
                  <a:pt x="2308715" y="75245"/>
                  <a:pt x="2346217" y="78290"/>
                  <a:pt x="2434637" y="66501"/>
                </a:cubicBezTo>
                <a:cubicBezTo>
                  <a:pt x="2448642" y="64634"/>
                  <a:pt x="2462299" y="60716"/>
                  <a:pt x="2476200" y="58189"/>
                </a:cubicBezTo>
                <a:cubicBezTo>
                  <a:pt x="2525822" y="49167"/>
                  <a:pt x="2521446" y="51829"/>
                  <a:pt x="2567640" y="41563"/>
                </a:cubicBezTo>
                <a:cubicBezTo>
                  <a:pt x="2578793" y="39085"/>
                  <a:pt x="2589738" y="35728"/>
                  <a:pt x="2600891" y="33250"/>
                </a:cubicBezTo>
                <a:cubicBezTo>
                  <a:pt x="2678418" y="16022"/>
                  <a:pt x="2605240" y="33972"/>
                  <a:pt x="2700644" y="16625"/>
                </a:cubicBezTo>
                <a:cubicBezTo>
                  <a:pt x="2711885" y="14581"/>
                  <a:pt x="2722692" y="10553"/>
                  <a:pt x="2733895" y="8312"/>
                </a:cubicBezTo>
                <a:cubicBezTo>
                  <a:pt x="2750422" y="5007"/>
                  <a:pt x="2767146" y="2771"/>
                  <a:pt x="2783771" y="0"/>
                </a:cubicBezTo>
                <a:cubicBezTo>
                  <a:pt x="2781000" y="11083"/>
                  <a:pt x="2780568" y="23032"/>
                  <a:pt x="2775459" y="33250"/>
                </a:cubicBezTo>
                <a:cubicBezTo>
                  <a:pt x="2736785" y="110598"/>
                  <a:pt x="2756759" y="60781"/>
                  <a:pt x="2725582" y="99752"/>
                </a:cubicBezTo>
                <a:cubicBezTo>
                  <a:pt x="2693822" y="139452"/>
                  <a:pt x="2721128" y="108660"/>
                  <a:pt x="2700644" y="149629"/>
                </a:cubicBezTo>
                <a:cubicBezTo>
                  <a:pt x="2687984" y="174949"/>
                  <a:pt x="2671221" y="187366"/>
                  <a:pt x="2650768" y="207818"/>
                </a:cubicBezTo>
                <a:lnTo>
                  <a:pt x="2600891" y="257694"/>
                </a:lnTo>
                <a:lnTo>
                  <a:pt x="2584266" y="274320"/>
                </a:lnTo>
                <a:cubicBezTo>
                  <a:pt x="2578724" y="290945"/>
                  <a:pt x="2574148" y="307925"/>
                  <a:pt x="2567640" y="324196"/>
                </a:cubicBezTo>
                <a:cubicBezTo>
                  <a:pt x="2562098" y="338051"/>
                  <a:pt x="2555734" y="351604"/>
                  <a:pt x="2551015" y="365760"/>
                </a:cubicBezTo>
                <a:cubicBezTo>
                  <a:pt x="2547402" y="376598"/>
                  <a:pt x="2545841" y="388025"/>
                  <a:pt x="2542702" y="399010"/>
                </a:cubicBezTo>
                <a:cubicBezTo>
                  <a:pt x="2540295" y="407435"/>
                  <a:pt x="2537160" y="415636"/>
                  <a:pt x="2534389" y="423949"/>
                </a:cubicBezTo>
                <a:cubicBezTo>
                  <a:pt x="2535916" y="437688"/>
                  <a:pt x="2537475" y="499329"/>
                  <a:pt x="2551015" y="523701"/>
                </a:cubicBezTo>
                <a:cubicBezTo>
                  <a:pt x="2560719" y="541168"/>
                  <a:pt x="2577947" y="554622"/>
                  <a:pt x="2584266" y="573578"/>
                </a:cubicBezTo>
                <a:cubicBezTo>
                  <a:pt x="2593818" y="602233"/>
                  <a:pt x="2586383" y="592320"/>
                  <a:pt x="2600891" y="606829"/>
                </a:cubicBezTo>
              </a:path>
            </a:pathLst>
          </a:cu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96691" y="2492896"/>
            <a:ext cx="1562792" cy="1296144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25232" y="1338245"/>
            <a:ext cx="700833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Laggan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59483" y="3933056"/>
            <a:ext cx="260864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1  Coire Glas           1300 MW</a:t>
            </a:r>
            <a:endParaRPr lang="en-GB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2447" y="4606374"/>
            <a:ext cx="299568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within Munro mountain area  but moderate impact   </a:t>
            </a:r>
            <a:r>
              <a:rPr lang="en-GB" sz="1000" dirty="0">
                <a:solidFill>
                  <a:schemeClr val="accent3">
                    <a:lumMod val="50000"/>
                  </a:schemeClr>
                </a:solidFill>
              </a:rPr>
              <a:t>next slide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8785" y="5491621"/>
            <a:ext cx="299568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consented 2018</a:t>
            </a:r>
            <a:endParaRPr lang="en-GB" sz="11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site investigations under way</a:t>
            </a:r>
          </a:p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public land (Forestry)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520" y="332656"/>
            <a:ext cx="2608646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Loch Lochy Munro group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</a:rPr>
              <a:t>two Munros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</a:rPr>
              <a:t>one Corbett</a:t>
            </a:r>
          </a:p>
          <a:p>
            <a:r>
              <a:rPr lang="en-GB" sz="1200" dirty="0">
                <a:solidFill>
                  <a:schemeClr val="accent2">
                    <a:lumMod val="50000"/>
                  </a:schemeClr>
                </a:solidFill>
              </a:rPr>
              <a:t>usual walking routes (</a:t>
            </a:r>
            <a:r>
              <a:rPr lang="en-GB" sz="1200" dirty="0">
                <a:solidFill>
                  <a:srgbClr val="C9C400"/>
                </a:solidFill>
              </a:rPr>
              <a:t>yellow</a:t>
            </a:r>
            <a:r>
              <a:rPr lang="en-GB" sz="1200" dirty="0">
                <a:solidFill>
                  <a:schemeClr val="accent2">
                    <a:lumMod val="50000"/>
                  </a:schemeClr>
                </a:solidFill>
              </a:rPr>
              <a:t>) do not enter Coire Glas, or follow its rim - and  are unaffected by access roads or other works (except Ben Tee, minor)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13910" y="2811767"/>
            <a:ext cx="476412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A82</a:t>
            </a:r>
          </a:p>
        </p:txBody>
      </p:sp>
      <p:sp>
        <p:nvSpPr>
          <p:cNvPr id="23" name="TextBox 22"/>
          <p:cNvSpPr txBox="1"/>
          <p:nvPr/>
        </p:nvSpPr>
        <p:spPr>
          <a:xfrm rot="-2940000">
            <a:off x="4120748" y="5698026"/>
            <a:ext cx="1326773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Loch Lochy</a:t>
            </a:r>
          </a:p>
        </p:txBody>
      </p:sp>
      <p:sp>
        <p:nvSpPr>
          <p:cNvPr id="2" name="Freeform 1"/>
          <p:cNvSpPr/>
          <p:nvPr/>
        </p:nvSpPr>
        <p:spPr>
          <a:xfrm>
            <a:off x="4705004" y="99753"/>
            <a:ext cx="2128058" cy="2011680"/>
          </a:xfrm>
          <a:custGeom>
            <a:avLst/>
            <a:gdLst>
              <a:gd name="connsiteX0" fmla="*/ 2078181 w 2128058"/>
              <a:gd name="connsiteY0" fmla="*/ 0 h 2011680"/>
              <a:gd name="connsiteX1" fmla="*/ 2086494 w 2128058"/>
              <a:gd name="connsiteY1" fmla="*/ 149629 h 2011680"/>
              <a:gd name="connsiteX2" fmla="*/ 2103120 w 2128058"/>
              <a:gd name="connsiteY2" fmla="*/ 282632 h 2011680"/>
              <a:gd name="connsiteX3" fmla="*/ 2111432 w 2128058"/>
              <a:gd name="connsiteY3" fmla="*/ 307571 h 2011680"/>
              <a:gd name="connsiteX4" fmla="*/ 2128058 w 2128058"/>
              <a:gd name="connsiteY4" fmla="*/ 573578 h 2011680"/>
              <a:gd name="connsiteX5" fmla="*/ 2119745 w 2128058"/>
              <a:gd name="connsiteY5" fmla="*/ 980902 h 2011680"/>
              <a:gd name="connsiteX6" fmla="*/ 2094807 w 2128058"/>
              <a:gd name="connsiteY6" fmla="*/ 1064029 h 2011680"/>
              <a:gd name="connsiteX7" fmla="*/ 2061556 w 2128058"/>
              <a:gd name="connsiteY7" fmla="*/ 1105592 h 2011680"/>
              <a:gd name="connsiteX8" fmla="*/ 2028305 w 2128058"/>
              <a:gd name="connsiteY8" fmla="*/ 1138843 h 2011680"/>
              <a:gd name="connsiteX9" fmla="*/ 2011680 w 2128058"/>
              <a:gd name="connsiteY9" fmla="*/ 1155469 h 2011680"/>
              <a:gd name="connsiteX10" fmla="*/ 1945178 w 2128058"/>
              <a:gd name="connsiteY10" fmla="*/ 1205345 h 2011680"/>
              <a:gd name="connsiteX11" fmla="*/ 1886989 w 2128058"/>
              <a:gd name="connsiteY11" fmla="*/ 1221971 h 2011680"/>
              <a:gd name="connsiteX12" fmla="*/ 1837112 w 2128058"/>
              <a:gd name="connsiteY12" fmla="*/ 1238596 h 2011680"/>
              <a:gd name="connsiteX13" fmla="*/ 1787236 w 2128058"/>
              <a:gd name="connsiteY13" fmla="*/ 1280160 h 2011680"/>
              <a:gd name="connsiteX14" fmla="*/ 1753985 w 2128058"/>
              <a:gd name="connsiteY14" fmla="*/ 1296785 h 2011680"/>
              <a:gd name="connsiteX15" fmla="*/ 1712421 w 2128058"/>
              <a:gd name="connsiteY15" fmla="*/ 1321723 h 2011680"/>
              <a:gd name="connsiteX16" fmla="*/ 1637607 w 2128058"/>
              <a:gd name="connsiteY16" fmla="*/ 1363287 h 2011680"/>
              <a:gd name="connsiteX17" fmla="*/ 1571105 w 2128058"/>
              <a:gd name="connsiteY17" fmla="*/ 1396538 h 2011680"/>
              <a:gd name="connsiteX18" fmla="*/ 1546167 w 2128058"/>
              <a:gd name="connsiteY18" fmla="*/ 1413163 h 2011680"/>
              <a:gd name="connsiteX19" fmla="*/ 1487978 w 2128058"/>
              <a:gd name="connsiteY19" fmla="*/ 1429789 h 2011680"/>
              <a:gd name="connsiteX20" fmla="*/ 1454727 w 2128058"/>
              <a:gd name="connsiteY20" fmla="*/ 1446414 h 2011680"/>
              <a:gd name="connsiteX21" fmla="*/ 1429789 w 2128058"/>
              <a:gd name="connsiteY21" fmla="*/ 1454727 h 2011680"/>
              <a:gd name="connsiteX22" fmla="*/ 1379912 w 2128058"/>
              <a:gd name="connsiteY22" fmla="*/ 1479665 h 2011680"/>
              <a:gd name="connsiteX23" fmla="*/ 1354974 w 2128058"/>
              <a:gd name="connsiteY23" fmla="*/ 1496291 h 2011680"/>
              <a:gd name="connsiteX24" fmla="*/ 1305098 w 2128058"/>
              <a:gd name="connsiteY24" fmla="*/ 1512916 h 2011680"/>
              <a:gd name="connsiteX25" fmla="*/ 1280160 w 2128058"/>
              <a:gd name="connsiteY25" fmla="*/ 1521229 h 2011680"/>
              <a:gd name="connsiteX26" fmla="*/ 1230283 w 2128058"/>
              <a:gd name="connsiteY26" fmla="*/ 1537854 h 2011680"/>
              <a:gd name="connsiteX27" fmla="*/ 1163781 w 2128058"/>
              <a:gd name="connsiteY27" fmla="*/ 1554480 h 2011680"/>
              <a:gd name="connsiteX28" fmla="*/ 1072341 w 2128058"/>
              <a:gd name="connsiteY28" fmla="*/ 1579418 h 2011680"/>
              <a:gd name="connsiteX29" fmla="*/ 997527 w 2128058"/>
              <a:gd name="connsiteY29" fmla="*/ 1596043 h 2011680"/>
              <a:gd name="connsiteX30" fmla="*/ 931025 w 2128058"/>
              <a:gd name="connsiteY30" fmla="*/ 1629294 h 2011680"/>
              <a:gd name="connsiteX31" fmla="*/ 856211 w 2128058"/>
              <a:gd name="connsiteY31" fmla="*/ 1654232 h 2011680"/>
              <a:gd name="connsiteX32" fmla="*/ 822960 w 2128058"/>
              <a:gd name="connsiteY32" fmla="*/ 1670858 h 2011680"/>
              <a:gd name="connsiteX33" fmla="*/ 789709 w 2128058"/>
              <a:gd name="connsiteY33" fmla="*/ 1679171 h 2011680"/>
              <a:gd name="connsiteX34" fmla="*/ 748145 w 2128058"/>
              <a:gd name="connsiteY34" fmla="*/ 1695796 h 2011680"/>
              <a:gd name="connsiteX35" fmla="*/ 714894 w 2128058"/>
              <a:gd name="connsiteY35" fmla="*/ 1704109 h 2011680"/>
              <a:gd name="connsiteX36" fmla="*/ 648392 w 2128058"/>
              <a:gd name="connsiteY36" fmla="*/ 1729047 h 2011680"/>
              <a:gd name="connsiteX37" fmla="*/ 548640 w 2128058"/>
              <a:gd name="connsiteY37" fmla="*/ 1745672 h 2011680"/>
              <a:gd name="connsiteX38" fmla="*/ 473825 w 2128058"/>
              <a:gd name="connsiteY38" fmla="*/ 1770611 h 2011680"/>
              <a:gd name="connsiteX39" fmla="*/ 448887 w 2128058"/>
              <a:gd name="connsiteY39" fmla="*/ 1778923 h 2011680"/>
              <a:gd name="connsiteX40" fmla="*/ 432261 w 2128058"/>
              <a:gd name="connsiteY40" fmla="*/ 1795549 h 2011680"/>
              <a:gd name="connsiteX41" fmla="*/ 365760 w 2128058"/>
              <a:gd name="connsiteY41" fmla="*/ 1812174 h 2011680"/>
              <a:gd name="connsiteX42" fmla="*/ 290945 w 2128058"/>
              <a:gd name="connsiteY42" fmla="*/ 1845425 h 2011680"/>
              <a:gd name="connsiteX43" fmla="*/ 266007 w 2128058"/>
              <a:gd name="connsiteY43" fmla="*/ 1853738 h 2011680"/>
              <a:gd name="connsiteX44" fmla="*/ 241069 w 2128058"/>
              <a:gd name="connsiteY44" fmla="*/ 1870363 h 2011680"/>
              <a:gd name="connsiteX45" fmla="*/ 191192 w 2128058"/>
              <a:gd name="connsiteY45" fmla="*/ 1886989 h 2011680"/>
              <a:gd name="connsiteX46" fmla="*/ 166254 w 2128058"/>
              <a:gd name="connsiteY46" fmla="*/ 1895302 h 2011680"/>
              <a:gd name="connsiteX47" fmla="*/ 141316 w 2128058"/>
              <a:gd name="connsiteY47" fmla="*/ 1903614 h 2011680"/>
              <a:gd name="connsiteX48" fmla="*/ 116378 w 2128058"/>
              <a:gd name="connsiteY48" fmla="*/ 1920240 h 2011680"/>
              <a:gd name="connsiteX49" fmla="*/ 99752 w 2128058"/>
              <a:gd name="connsiteY49" fmla="*/ 1936865 h 2011680"/>
              <a:gd name="connsiteX50" fmla="*/ 49876 w 2128058"/>
              <a:gd name="connsiteY50" fmla="*/ 1961803 h 2011680"/>
              <a:gd name="connsiteX51" fmla="*/ 16625 w 2128058"/>
              <a:gd name="connsiteY51" fmla="*/ 1995054 h 2011680"/>
              <a:gd name="connsiteX52" fmla="*/ 0 w 2128058"/>
              <a:gd name="connsiteY52" fmla="*/ 201168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28058" h="2011680">
                <a:moveTo>
                  <a:pt x="2078181" y="0"/>
                </a:moveTo>
                <a:cubicBezTo>
                  <a:pt x="2080952" y="49876"/>
                  <a:pt x="2082935" y="99803"/>
                  <a:pt x="2086494" y="149629"/>
                </a:cubicBezTo>
                <a:cubicBezTo>
                  <a:pt x="2088915" y="183526"/>
                  <a:pt x="2094810" y="245235"/>
                  <a:pt x="2103120" y="282632"/>
                </a:cubicBezTo>
                <a:cubicBezTo>
                  <a:pt x="2105021" y="291186"/>
                  <a:pt x="2108661" y="299258"/>
                  <a:pt x="2111432" y="307571"/>
                </a:cubicBezTo>
                <a:cubicBezTo>
                  <a:pt x="2118352" y="390613"/>
                  <a:pt x="2128058" y="493745"/>
                  <a:pt x="2128058" y="573578"/>
                </a:cubicBezTo>
                <a:cubicBezTo>
                  <a:pt x="2128058" y="709381"/>
                  <a:pt x="2124866" y="845196"/>
                  <a:pt x="2119745" y="980902"/>
                </a:cubicBezTo>
                <a:cubicBezTo>
                  <a:pt x="2119302" y="992646"/>
                  <a:pt x="2096452" y="1062384"/>
                  <a:pt x="2094807" y="1064029"/>
                </a:cubicBezTo>
                <a:cubicBezTo>
                  <a:pt x="2038223" y="1120610"/>
                  <a:pt x="2124459" y="1032205"/>
                  <a:pt x="2061556" y="1105592"/>
                </a:cubicBezTo>
                <a:cubicBezTo>
                  <a:pt x="2051355" y="1117493"/>
                  <a:pt x="2039389" y="1127759"/>
                  <a:pt x="2028305" y="1138843"/>
                </a:cubicBezTo>
                <a:lnTo>
                  <a:pt x="2011680" y="1155469"/>
                </a:lnTo>
                <a:cubicBezTo>
                  <a:pt x="1991988" y="1175161"/>
                  <a:pt x="1973369" y="1195947"/>
                  <a:pt x="1945178" y="1205345"/>
                </a:cubicBezTo>
                <a:cubicBezTo>
                  <a:pt x="1861407" y="1233270"/>
                  <a:pt x="1991319" y="1190673"/>
                  <a:pt x="1886989" y="1221971"/>
                </a:cubicBezTo>
                <a:cubicBezTo>
                  <a:pt x="1870203" y="1227007"/>
                  <a:pt x="1837112" y="1238596"/>
                  <a:pt x="1837112" y="1238596"/>
                </a:cubicBezTo>
                <a:cubicBezTo>
                  <a:pt x="1818142" y="1257568"/>
                  <a:pt x="1813585" y="1263692"/>
                  <a:pt x="1787236" y="1280160"/>
                </a:cubicBezTo>
                <a:cubicBezTo>
                  <a:pt x="1776728" y="1286728"/>
                  <a:pt x="1765069" y="1291243"/>
                  <a:pt x="1753985" y="1296785"/>
                </a:cubicBezTo>
                <a:cubicBezTo>
                  <a:pt x="1716687" y="1334086"/>
                  <a:pt x="1760982" y="1294745"/>
                  <a:pt x="1712421" y="1321723"/>
                </a:cubicBezTo>
                <a:cubicBezTo>
                  <a:pt x="1626663" y="1369365"/>
                  <a:pt x="1694039" y="1344476"/>
                  <a:pt x="1637607" y="1363287"/>
                </a:cubicBezTo>
                <a:cubicBezTo>
                  <a:pt x="1582957" y="1417934"/>
                  <a:pt x="1685731" y="1320122"/>
                  <a:pt x="1571105" y="1396538"/>
                </a:cubicBezTo>
                <a:cubicBezTo>
                  <a:pt x="1562792" y="1402080"/>
                  <a:pt x="1555103" y="1408695"/>
                  <a:pt x="1546167" y="1413163"/>
                </a:cubicBezTo>
                <a:cubicBezTo>
                  <a:pt x="1526069" y="1423212"/>
                  <a:pt x="1509287" y="1421798"/>
                  <a:pt x="1487978" y="1429789"/>
                </a:cubicBezTo>
                <a:cubicBezTo>
                  <a:pt x="1476375" y="1434140"/>
                  <a:pt x="1466117" y="1441533"/>
                  <a:pt x="1454727" y="1446414"/>
                </a:cubicBezTo>
                <a:cubicBezTo>
                  <a:pt x="1446673" y="1449866"/>
                  <a:pt x="1437626" y="1450808"/>
                  <a:pt x="1429789" y="1454727"/>
                </a:cubicBezTo>
                <a:cubicBezTo>
                  <a:pt x="1365334" y="1486955"/>
                  <a:pt x="1442595" y="1458771"/>
                  <a:pt x="1379912" y="1479665"/>
                </a:cubicBezTo>
                <a:cubicBezTo>
                  <a:pt x="1371599" y="1485207"/>
                  <a:pt x="1364104" y="1492233"/>
                  <a:pt x="1354974" y="1496291"/>
                </a:cubicBezTo>
                <a:cubicBezTo>
                  <a:pt x="1338960" y="1503408"/>
                  <a:pt x="1321723" y="1507374"/>
                  <a:pt x="1305098" y="1512916"/>
                </a:cubicBezTo>
                <a:lnTo>
                  <a:pt x="1280160" y="1521229"/>
                </a:lnTo>
                <a:cubicBezTo>
                  <a:pt x="1280150" y="1521232"/>
                  <a:pt x="1230294" y="1537851"/>
                  <a:pt x="1230283" y="1537854"/>
                </a:cubicBezTo>
                <a:cubicBezTo>
                  <a:pt x="1208116" y="1543396"/>
                  <a:pt x="1185458" y="1547255"/>
                  <a:pt x="1163781" y="1554480"/>
                </a:cubicBezTo>
                <a:cubicBezTo>
                  <a:pt x="1127954" y="1566421"/>
                  <a:pt x="1119211" y="1570044"/>
                  <a:pt x="1072341" y="1579418"/>
                </a:cubicBezTo>
                <a:cubicBezTo>
                  <a:pt x="1019575" y="1589972"/>
                  <a:pt x="1044485" y="1584305"/>
                  <a:pt x="997527" y="1596043"/>
                </a:cubicBezTo>
                <a:cubicBezTo>
                  <a:pt x="975360" y="1607127"/>
                  <a:pt x="954537" y="1621457"/>
                  <a:pt x="931025" y="1629294"/>
                </a:cubicBezTo>
                <a:cubicBezTo>
                  <a:pt x="906087" y="1637607"/>
                  <a:pt x="879723" y="1642476"/>
                  <a:pt x="856211" y="1654232"/>
                </a:cubicBezTo>
                <a:cubicBezTo>
                  <a:pt x="845127" y="1659774"/>
                  <a:pt x="834563" y="1666507"/>
                  <a:pt x="822960" y="1670858"/>
                </a:cubicBezTo>
                <a:cubicBezTo>
                  <a:pt x="812263" y="1674870"/>
                  <a:pt x="800548" y="1675558"/>
                  <a:pt x="789709" y="1679171"/>
                </a:cubicBezTo>
                <a:cubicBezTo>
                  <a:pt x="775553" y="1683890"/>
                  <a:pt x="762301" y="1691077"/>
                  <a:pt x="748145" y="1695796"/>
                </a:cubicBezTo>
                <a:cubicBezTo>
                  <a:pt x="737306" y="1699409"/>
                  <a:pt x="725733" y="1700496"/>
                  <a:pt x="714894" y="1704109"/>
                </a:cubicBezTo>
                <a:cubicBezTo>
                  <a:pt x="692008" y="1711738"/>
                  <a:pt x="671741" y="1723210"/>
                  <a:pt x="648392" y="1729047"/>
                </a:cubicBezTo>
                <a:cubicBezTo>
                  <a:pt x="615972" y="1737152"/>
                  <a:pt x="581493" y="1740979"/>
                  <a:pt x="548640" y="1745672"/>
                </a:cubicBezTo>
                <a:lnTo>
                  <a:pt x="473825" y="1770611"/>
                </a:lnTo>
                <a:lnTo>
                  <a:pt x="448887" y="1778923"/>
                </a:lnTo>
                <a:cubicBezTo>
                  <a:pt x="443345" y="1784465"/>
                  <a:pt x="439538" y="1792638"/>
                  <a:pt x="432261" y="1795549"/>
                </a:cubicBezTo>
                <a:cubicBezTo>
                  <a:pt x="411046" y="1804035"/>
                  <a:pt x="365760" y="1812174"/>
                  <a:pt x="365760" y="1812174"/>
                </a:cubicBezTo>
                <a:cubicBezTo>
                  <a:pt x="326239" y="1838521"/>
                  <a:pt x="350300" y="1825640"/>
                  <a:pt x="290945" y="1845425"/>
                </a:cubicBezTo>
                <a:cubicBezTo>
                  <a:pt x="282632" y="1848196"/>
                  <a:pt x="273298" y="1848878"/>
                  <a:pt x="266007" y="1853738"/>
                </a:cubicBezTo>
                <a:cubicBezTo>
                  <a:pt x="257694" y="1859280"/>
                  <a:pt x="250198" y="1866305"/>
                  <a:pt x="241069" y="1870363"/>
                </a:cubicBezTo>
                <a:cubicBezTo>
                  <a:pt x="225054" y="1877481"/>
                  <a:pt x="207818" y="1881447"/>
                  <a:pt x="191192" y="1886989"/>
                </a:cubicBezTo>
                <a:lnTo>
                  <a:pt x="166254" y="1895302"/>
                </a:lnTo>
                <a:lnTo>
                  <a:pt x="141316" y="1903614"/>
                </a:lnTo>
                <a:cubicBezTo>
                  <a:pt x="133003" y="1909156"/>
                  <a:pt x="124179" y="1913999"/>
                  <a:pt x="116378" y="1920240"/>
                </a:cubicBezTo>
                <a:cubicBezTo>
                  <a:pt x="110258" y="1925136"/>
                  <a:pt x="106472" y="1932833"/>
                  <a:pt x="99752" y="1936865"/>
                </a:cubicBezTo>
                <a:cubicBezTo>
                  <a:pt x="50588" y="1966363"/>
                  <a:pt x="98920" y="1919766"/>
                  <a:pt x="49876" y="1961803"/>
                </a:cubicBezTo>
                <a:cubicBezTo>
                  <a:pt x="37975" y="1972004"/>
                  <a:pt x="27709" y="1983970"/>
                  <a:pt x="16625" y="1995054"/>
                </a:cubicBezTo>
                <a:lnTo>
                  <a:pt x="0" y="2011680"/>
                </a:lnTo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93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ire Glas flyby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28" y="1"/>
            <a:ext cx="3733919" cy="35010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" name="Picture 2" descr="Coire Glas flyby closer"/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1"/>
            <a:ext cx="3998636" cy="44722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3" descr="Coire Glas flyby fr head"/>
          <p:cNvPicPr>
            <a:picLocks noGrp="1" noChangeAspect="1"/>
          </p:cNvPicPr>
          <p:nvPr isPhoto="1"/>
        </p:nvPicPr>
        <p:blipFill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1461"/>
            <a:ext cx="6588224" cy="31465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2477193" y="548640"/>
            <a:ext cx="579296" cy="494087"/>
          </a:xfrm>
          <a:custGeom>
            <a:avLst/>
            <a:gdLst>
              <a:gd name="connsiteX0" fmla="*/ 556952 w 579296"/>
              <a:gd name="connsiteY0" fmla="*/ 482138 h 494087"/>
              <a:gd name="connsiteX1" fmla="*/ 415636 w 579296"/>
              <a:gd name="connsiteY1" fmla="*/ 490451 h 494087"/>
              <a:gd name="connsiteX2" fmla="*/ 232756 w 579296"/>
              <a:gd name="connsiteY2" fmla="*/ 473825 h 494087"/>
              <a:gd name="connsiteX3" fmla="*/ 207818 w 579296"/>
              <a:gd name="connsiteY3" fmla="*/ 423949 h 494087"/>
              <a:gd name="connsiteX4" fmla="*/ 191192 w 579296"/>
              <a:gd name="connsiteY4" fmla="*/ 399011 h 494087"/>
              <a:gd name="connsiteX5" fmla="*/ 157942 w 579296"/>
              <a:gd name="connsiteY5" fmla="*/ 332509 h 494087"/>
              <a:gd name="connsiteX6" fmla="*/ 141316 w 579296"/>
              <a:gd name="connsiteY6" fmla="*/ 282633 h 494087"/>
              <a:gd name="connsiteX7" fmla="*/ 124691 w 579296"/>
              <a:gd name="connsiteY7" fmla="*/ 257695 h 494087"/>
              <a:gd name="connsiteX8" fmla="*/ 99752 w 579296"/>
              <a:gd name="connsiteY8" fmla="*/ 216131 h 494087"/>
              <a:gd name="connsiteX9" fmla="*/ 91440 w 579296"/>
              <a:gd name="connsiteY9" fmla="*/ 191193 h 494087"/>
              <a:gd name="connsiteX10" fmla="*/ 49876 w 579296"/>
              <a:gd name="connsiteY10" fmla="*/ 166255 h 494087"/>
              <a:gd name="connsiteX11" fmla="*/ 33251 w 579296"/>
              <a:gd name="connsiteY11" fmla="*/ 149629 h 494087"/>
              <a:gd name="connsiteX12" fmla="*/ 16625 w 579296"/>
              <a:gd name="connsiteY12" fmla="*/ 99753 h 494087"/>
              <a:gd name="connsiteX13" fmla="*/ 0 w 579296"/>
              <a:gd name="connsiteY13" fmla="*/ 83127 h 494087"/>
              <a:gd name="connsiteX14" fmla="*/ 124691 w 579296"/>
              <a:gd name="connsiteY14" fmla="*/ 58189 h 494087"/>
              <a:gd name="connsiteX15" fmla="*/ 174567 w 579296"/>
              <a:gd name="connsiteY15" fmla="*/ 41564 h 494087"/>
              <a:gd name="connsiteX16" fmla="*/ 191192 w 579296"/>
              <a:gd name="connsiteY16" fmla="*/ 24938 h 494087"/>
              <a:gd name="connsiteX17" fmla="*/ 241069 w 579296"/>
              <a:gd name="connsiteY17" fmla="*/ 8313 h 494087"/>
              <a:gd name="connsiteX18" fmla="*/ 266007 w 579296"/>
              <a:gd name="connsiteY18" fmla="*/ 0 h 494087"/>
              <a:gd name="connsiteX19" fmla="*/ 349134 w 579296"/>
              <a:gd name="connsiteY19" fmla="*/ 16625 h 494087"/>
              <a:gd name="connsiteX20" fmla="*/ 382385 w 579296"/>
              <a:gd name="connsiteY20" fmla="*/ 58189 h 494087"/>
              <a:gd name="connsiteX21" fmla="*/ 399011 w 579296"/>
              <a:gd name="connsiteY21" fmla="*/ 74815 h 494087"/>
              <a:gd name="connsiteX22" fmla="*/ 415636 w 579296"/>
              <a:gd name="connsiteY22" fmla="*/ 124691 h 494087"/>
              <a:gd name="connsiteX23" fmla="*/ 423949 w 579296"/>
              <a:gd name="connsiteY23" fmla="*/ 149629 h 494087"/>
              <a:gd name="connsiteX24" fmla="*/ 440574 w 579296"/>
              <a:gd name="connsiteY24" fmla="*/ 166255 h 494087"/>
              <a:gd name="connsiteX25" fmla="*/ 448887 w 579296"/>
              <a:gd name="connsiteY25" fmla="*/ 191193 h 494087"/>
              <a:gd name="connsiteX26" fmla="*/ 482138 w 579296"/>
              <a:gd name="connsiteY26" fmla="*/ 241069 h 494087"/>
              <a:gd name="connsiteX27" fmla="*/ 523702 w 579296"/>
              <a:gd name="connsiteY27" fmla="*/ 365760 h 494087"/>
              <a:gd name="connsiteX28" fmla="*/ 540327 w 579296"/>
              <a:gd name="connsiteY28" fmla="*/ 415636 h 494087"/>
              <a:gd name="connsiteX29" fmla="*/ 556952 w 579296"/>
              <a:gd name="connsiteY29" fmla="*/ 432262 h 494087"/>
              <a:gd name="connsiteX30" fmla="*/ 573578 w 579296"/>
              <a:gd name="connsiteY30" fmla="*/ 482138 h 494087"/>
              <a:gd name="connsiteX31" fmla="*/ 556952 w 579296"/>
              <a:gd name="connsiteY31" fmla="*/ 482138 h 49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9296" h="494087">
                <a:moveTo>
                  <a:pt x="556952" y="482138"/>
                </a:moveTo>
                <a:cubicBezTo>
                  <a:pt x="530629" y="483523"/>
                  <a:pt x="462823" y="490451"/>
                  <a:pt x="415636" y="490451"/>
                </a:cubicBezTo>
                <a:cubicBezTo>
                  <a:pt x="275263" y="490451"/>
                  <a:pt x="303334" y="497352"/>
                  <a:pt x="232756" y="473825"/>
                </a:cubicBezTo>
                <a:cubicBezTo>
                  <a:pt x="185105" y="402347"/>
                  <a:pt x="242239" y="492789"/>
                  <a:pt x="207818" y="423949"/>
                </a:cubicBezTo>
                <a:cubicBezTo>
                  <a:pt x="203350" y="415013"/>
                  <a:pt x="196734" y="407324"/>
                  <a:pt x="191192" y="399011"/>
                </a:cubicBezTo>
                <a:cubicBezTo>
                  <a:pt x="172089" y="341700"/>
                  <a:pt x="186958" y="361527"/>
                  <a:pt x="157942" y="332509"/>
                </a:cubicBezTo>
                <a:cubicBezTo>
                  <a:pt x="152400" y="315884"/>
                  <a:pt x="151037" y="297215"/>
                  <a:pt x="141316" y="282633"/>
                </a:cubicBezTo>
                <a:cubicBezTo>
                  <a:pt x="135774" y="274320"/>
                  <a:pt x="129159" y="266631"/>
                  <a:pt x="124691" y="257695"/>
                </a:cubicBezTo>
                <a:cubicBezTo>
                  <a:pt x="103110" y="214532"/>
                  <a:pt x="132225" y="248602"/>
                  <a:pt x="99752" y="216131"/>
                </a:cubicBezTo>
                <a:cubicBezTo>
                  <a:pt x="96981" y="207818"/>
                  <a:pt x="95948" y="198707"/>
                  <a:pt x="91440" y="191193"/>
                </a:cubicBezTo>
                <a:cubicBezTo>
                  <a:pt x="80029" y="172174"/>
                  <a:pt x="69492" y="172793"/>
                  <a:pt x="49876" y="166255"/>
                </a:cubicBezTo>
                <a:cubicBezTo>
                  <a:pt x="44334" y="160713"/>
                  <a:pt x="36756" y="156639"/>
                  <a:pt x="33251" y="149629"/>
                </a:cubicBezTo>
                <a:cubicBezTo>
                  <a:pt x="25414" y="133954"/>
                  <a:pt x="29016" y="112145"/>
                  <a:pt x="16625" y="99753"/>
                </a:cubicBezTo>
                <a:lnTo>
                  <a:pt x="0" y="83127"/>
                </a:lnTo>
                <a:cubicBezTo>
                  <a:pt x="73680" y="58567"/>
                  <a:pt x="32459" y="68437"/>
                  <a:pt x="124691" y="58189"/>
                </a:cubicBezTo>
                <a:cubicBezTo>
                  <a:pt x="141316" y="52647"/>
                  <a:pt x="162176" y="53956"/>
                  <a:pt x="174567" y="41564"/>
                </a:cubicBezTo>
                <a:cubicBezTo>
                  <a:pt x="180109" y="36022"/>
                  <a:pt x="184182" y="28443"/>
                  <a:pt x="191192" y="24938"/>
                </a:cubicBezTo>
                <a:cubicBezTo>
                  <a:pt x="206867" y="17101"/>
                  <a:pt x="224443" y="13855"/>
                  <a:pt x="241069" y="8313"/>
                </a:cubicBezTo>
                <a:lnTo>
                  <a:pt x="266007" y="0"/>
                </a:lnTo>
                <a:cubicBezTo>
                  <a:pt x="276090" y="1440"/>
                  <a:pt x="331001" y="5745"/>
                  <a:pt x="349134" y="16625"/>
                </a:cubicBezTo>
                <a:cubicBezTo>
                  <a:pt x="364574" y="25889"/>
                  <a:pt x="371929" y="45119"/>
                  <a:pt x="382385" y="58189"/>
                </a:cubicBezTo>
                <a:cubicBezTo>
                  <a:pt x="387281" y="64309"/>
                  <a:pt x="393469" y="69273"/>
                  <a:pt x="399011" y="74815"/>
                </a:cubicBezTo>
                <a:lnTo>
                  <a:pt x="415636" y="124691"/>
                </a:lnTo>
                <a:cubicBezTo>
                  <a:pt x="418407" y="133004"/>
                  <a:pt x="417753" y="143433"/>
                  <a:pt x="423949" y="149629"/>
                </a:cubicBezTo>
                <a:lnTo>
                  <a:pt x="440574" y="166255"/>
                </a:lnTo>
                <a:cubicBezTo>
                  <a:pt x="443345" y="174568"/>
                  <a:pt x="444632" y="183533"/>
                  <a:pt x="448887" y="191193"/>
                </a:cubicBezTo>
                <a:cubicBezTo>
                  <a:pt x="458591" y="208660"/>
                  <a:pt x="475819" y="222113"/>
                  <a:pt x="482138" y="241069"/>
                </a:cubicBezTo>
                <a:lnTo>
                  <a:pt x="523702" y="365760"/>
                </a:lnTo>
                <a:lnTo>
                  <a:pt x="540327" y="415636"/>
                </a:lnTo>
                <a:lnTo>
                  <a:pt x="556952" y="432262"/>
                </a:lnTo>
                <a:lnTo>
                  <a:pt x="573578" y="482138"/>
                </a:lnTo>
                <a:cubicBezTo>
                  <a:pt x="582767" y="509705"/>
                  <a:pt x="583275" y="480753"/>
                  <a:pt x="556952" y="48213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2394062" y="4937760"/>
            <a:ext cx="1920476" cy="1263535"/>
          </a:xfrm>
          <a:custGeom>
            <a:avLst/>
            <a:gdLst>
              <a:gd name="connsiteX0" fmla="*/ 1471356 w 1920476"/>
              <a:gd name="connsiteY0" fmla="*/ 8313 h 1263535"/>
              <a:gd name="connsiteX1" fmla="*/ 1330040 w 1920476"/>
              <a:gd name="connsiteY1" fmla="*/ 16625 h 1263535"/>
              <a:gd name="connsiteX2" fmla="*/ 1271851 w 1920476"/>
              <a:gd name="connsiteY2" fmla="*/ 24938 h 1263535"/>
              <a:gd name="connsiteX3" fmla="*/ 964280 w 1920476"/>
              <a:gd name="connsiteY3" fmla="*/ 16625 h 1263535"/>
              <a:gd name="connsiteX4" fmla="*/ 689960 w 1920476"/>
              <a:gd name="connsiteY4" fmla="*/ 0 h 1263535"/>
              <a:gd name="connsiteX5" fmla="*/ 490454 w 1920476"/>
              <a:gd name="connsiteY5" fmla="*/ 8313 h 1263535"/>
              <a:gd name="connsiteX6" fmla="*/ 241073 w 1920476"/>
              <a:gd name="connsiteY6" fmla="*/ 24938 h 1263535"/>
              <a:gd name="connsiteX7" fmla="*/ 232760 w 1920476"/>
              <a:gd name="connsiteY7" fmla="*/ 174567 h 1263535"/>
              <a:gd name="connsiteX8" fmla="*/ 216134 w 1920476"/>
              <a:gd name="connsiteY8" fmla="*/ 224444 h 1263535"/>
              <a:gd name="connsiteX9" fmla="*/ 207822 w 1920476"/>
              <a:gd name="connsiteY9" fmla="*/ 266007 h 1263535"/>
              <a:gd name="connsiteX10" fmla="*/ 199509 w 1920476"/>
              <a:gd name="connsiteY10" fmla="*/ 290945 h 1263535"/>
              <a:gd name="connsiteX11" fmla="*/ 191196 w 1920476"/>
              <a:gd name="connsiteY11" fmla="*/ 332509 h 1263535"/>
              <a:gd name="connsiteX12" fmla="*/ 166258 w 1920476"/>
              <a:gd name="connsiteY12" fmla="*/ 415636 h 1263535"/>
              <a:gd name="connsiteX13" fmla="*/ 157945 w 1920476"/>
              <a:gd name="connsiteY13" fmla="*/ 440575 h 1263535"/>
              <a:gd name="connsiteX14" fmla="*/ 141320 w 1920476"/>
              <a:gd name="connsiteY14" fmla="*/ 465513 h 1263535"/>
              <a:gd name="connsiteX15" fmla="*/ 108069 w 1920476"/>
              <a:gd name="connsiteY15" fmla="*/ 507076 h 1263535"/>
              <a:gd name="connsiteX16" fmla="*/ 83131 w 1920476"/>
              <a:gd name="connsiteY16" fmla="*/ 598516 h 1263535"/>
              <a:gd name="connsiteX17" fmla="*/ 66505 w 1920476"/>
              <a:gd name="connsiteY17" fmla="*/ 656705 h 1263535"/>
              <a:gd name="connsiteX18" fmla="*/ 49880 w 1920476"/>
              <a:gd name="connsiteY18" fmla="*/ 756458 h 1263535"/>
              <a:gd name="connsiteX19" fmla="*/ 41567 w 1920476"/>
              <a:gd name="connsiteY19" fmla="*/ 781396 h 1263535"/>
              <a:gd name="connsiteX20" fmla="*/ 33254 w 1920476"/>
              <a:gd name="connsiteY20" fmla="*/ 822960 h 1263535"/>
              <a:gd name="connsiteX21" fmla="*/ 16629 w 1920476"/>
              <a:gd name="connsiteY21" fmla="*/ 872836 h 1263535"/>
              <a:gd name="connsiteX22" fmla="*/ 8316 w 1920476"/>
              <a:gd name="connsiteY22" fmla="*/ 897775 h 1263535"/>
              <a:gd name="connsiteX23" fmla="*/ 3 w 1920476"/>
              <a:gd name="connsiteY23" fmla="*/ 1072342 h 1263535"/>
              <a:gd name="connsiteX24" fmla="*/ 8316 w 1920476"/>
              <a:gd name="connsiteY24" fmla="*/ 1130531 h 1263535"/>
              <a:gd name="connsiteX25" fmla="*/ 33254 w 1920476"/>
              <a:gd name="connsiteY25" fmla="*/ 1138844 h 1263535"/>
              <a:gd name="connsiteX26" fmla="*/ 99756 w 1920476"/>
              <a:gd name="connsiteY26" fmla="*/ 1188720 h 1263535"/>
              <a:gd name="connsiteX27" fmla="*/ 124694 w 1920476"/>
              <a:gd name="connsiteY27" fmla="*/ 1205345 h 1263535"/>
              <a:gd name="connsiteX28" fmla="*/ 174571 w 1920476"/>
              <a:gd name="connsiteY28" fmla="*/ 1221971 h 1263535"/>
              <a:gd name="connsiteX29" fmla="*/ 224447 w 1920476"/>
              <a:gd name="connsiteY29" fmla="*/ 1238596 h 1263535"/>
              <a:gd name="connsiteX30" fmla="*/ 415640 w 1920476"/>
              <a:gd name="connsiteY30" fmla="*/ 1255222 h 1263535"/>
              <a:gd name="connsiteX31" fmla="*/ 507080 w 1920476"/>
              <a:gd name="connsiteY31" fmla="*/ 1263535 h 1263535"/>
              <a:gd name="connsiteX32" fmla="*/ 623458 w 1920476"/>
              <a:gd name="connsiteY32" fmla="*/ 1255222 h 1263535"/>
              <a:gd name="connsiteX33" fmla="*/ 673334 w 1920476"/>
              <a:gd name="connsiteY33" fmla="*/ 1238596 h 1263535"/>
              <a:gd name="connsiteX34" fmla="*/ 698273 w 1920476"/>
              <a:gd name="connsiteY34" fmla="*/ 1230284 h 1263535"/>
              <a:gd name="connsiteX35" fmla="*/ 723211 w 1920476"/>
              <a:gd name="connsiteY35" fmla="*/ 1221971 h 1263535"/>
              <a:gd name="connsiteX36" fmla="*/ 756462 w 1920476"/>
              <a:gd name="connsiteY36" fmla="*/ 1213658 h 1263535"/>
              <a:gd name="connsiteX37" fmla="*/ 781400 w 1920476"/>
              <a:gd name="connsiteY37" fmla="*/ 1205345 h 1263535"/>
              <a:gd name="connsiteX38" fmla="*/ 847902 w 1920476"/>
              <a:gd name="connsiteY38" fmla="*/ 1188720 h 1263535"/>
              <a:gd name="connsiteX39" fmla="*/ 872840 w 1920476"/>
              <a:gd name="connsiteY39" fmla="*/ 1180407 h 1263535"/>
              <a:gd name="connsiteX40" fmla="*/ 906091 w 1920476"/>
              <a:gd name="connsiteY40" fmla="*/ 1172095 h 1263535"/>
              <a:gd name="connsiteX41" fmla="*/ 955967 w 1920476"/>
              <a:gd name="connsiteY41" fmla="*/ 1155469 h 1263535"/>
              <a:gd name="connsiteX42" fmla="*/ 980905 w 1920476"/>
              <a:gd name="connsiteY42" fmla="*/ 1147156 h 1263535"/>
              <a:gd name="connsiteX43" fmla="*/ 1047407 w 1920476"/>
              <a:gd name="connsiteY43" fmla="*/ 1130531 h 1263535"/>
              <a:gd name="connsiteX44" fmla="*/ 1080658 w 1920476"/>
              <a:gd name="connsiteY44" fmla="*/ 1122218 h 1263535"/>
              <a:gd name="connsiteX45" fmla="*/ 1180411 w 1920476"/>
              <a:gd name="connsiteY45" fmla="*/ 1088967 h 1263535"/>
              <a:gd name="connsiteX46" fmla="*/ 1205349 w 1920476"/>
              <a:gd name="connsiteY46" fmla="*/ 1080655 h 1263535"/>
              <a:gd name="connsiteX47" fmla="*/ 1230287 w 1920476"/>
              <a:gd name="connsiteY47" fmla="*/ 1072342 h 1263535"/>
              <a:gd name="connsiteX48" fmla="*/ 1280163 w 1920476"/>
              <a:gd name="connsiteY48" fmla="*/ 1064029 h 1263535"/>
              <a:gd name="connsiteX49" fmla="*/ 1313414 w 1920476"/>
              <a:gd name="connsiteY49" fmla="*/ 1055716 h 1263535"/>
              <a:gd name="connsiteX50" fmla="*/ 1354978 w 1920476"/>
              <a:gd name="connsiteY50" fmla="*/ 1047404 h 1263535"/>
              <a:gd name="connsiteX51" fmla="*/ 1404854 w 1920476"/>
              <a:gd name="connsiteY51" fmla="*/ 1039091 h 1263535"/>
              <a:gd name="connsiteX52" fmla="*/ 1454731 w 1920476"/>
              <a:gd name="connsiteY52" fmla="*/ 1022465 h 1263535"/>
              <a:gd name="connsiteX53" fmla="*/ 1487982 w 1920476"/>
              <a:gd name="connsiteY53" fmla="*/ 1014153 h 1263535"/>
              <a:gd name="connsiteX54" fmla="*/ 1512920 w 1920476"/>
              <a:gd name="connsiteY54" fmla="*/ 1005840 h 1263535"/>
              <a:gd name="connsiteX55" fmla="*/ 1762302 w 1920476"/>
              <a:gd name="connsiteY55" fmla="*/ 997527 h 1263535"/>
              <a:gd name="connsiteX56" fmla="*/ 1845429 w 1920476"/>
              <a:gd name="connsiteY56" fmla="*/ 989215 h 1263535"/>
              <a:gd name="connsiteX57" fmla="*/ 1870367 w 1920476"/>
              <a:gd name="connsiteY57" fmla="*/ 980902 h 1263535"/>
              <a:gd name="connsiteX58" fmla="*/ 1903618 w 1920476"/>
              <a:gd name="connsiteY58" fmla="*/ 972589 h 1263535"/>
              <a:gd name="connsiteX59" fmla="*/ 1920243 w 1920476"/>
              <a:gd name="connsiteY59" fmla="*/ 947651 h 1263535"/>
              <a:gd name="connsiteX60" fmla="*/ 1895305 w 1920476"/>
              <a:gd name="connsiteY60" fmla="*/ 906087 h 1263535"/>
              <a:gd name="connsiteX61" fmla="*/ 1870367 w 1920476"/>
              <a:gd name="connsiteY61" fmla="*/ 897775 h 1263535"/>
              <a:gd name="connsiteX62" fmla="*/ 1812178 w 1920476"/>
              <a:gd name="connsiteY62" fmla="*/ 856211 h 1263535"/>
              <a:gd name="connsiteX63" fmla="*/ 1778927 w 1920476"/>
              <a:gd name="connsiteY63" fmla="*/ 806335 h 1263535"/>
              <a:gd name="connsiteX64" fmla="*/ 1745676 w 1920476"/>
              <a:gd name="connsiteY64" fmla="*/ 773084 h 1263535"/>
              <a:gd name="connsiteX65" fmla="*/ 1729051 w 1920476"/>
              <a:gd name="connsiteY65" fmla="*/ 756458 h 1263535"/>
              <a:gd name="connsiteX66" fmla="*/ 1712425 w 1920476"/>
              <a:gd name="connsiteY66" fmla="*/ 731520 h 1263535"/>
              <a:gd name="connsiteX67" fmla="*/ 1687487 w 1920476"/>
              <a:gd name="connsiteY67" fmla="*/ 714895 h 1263535"/>
              <a:gd name="connsiteX68" fmla="*/ 1654236 w 1920476"/>
              <a:gd name="connsiteY68" fmla="*/ 681644 h 1263535"/>
              <a:gd name="connsiteX69" fmla="*/ 1629298 w 1920476"/>
              <a:gd name="connsiteY69" fmla="*/ 631767 h 1263535"/>
              <a:gd name="connsiteX70" fmla="*/ 1620985 w 1920476"/>
              <a:gd name="connsiteY70" fmla="*/ 606829 h 1263535"/>
              <a:gd name="connsiteX71" fmla="*/ 1604360 w 1920476"/>
              <a:gd name="connsiteY71" fmla="*/ 573578 h 1263535"/>
              <a:gd name="connsiteX72" fmla="*/ 1596047 w 1920476"/>
              <a:gd name="connsiteY72" fmla="*/ 548640 h 1263535"/>
              <a:gd name="connsiteX73" fmla="*/ 1579422 w 1920476"/>
              <a:gd name="connsiteY73" fmla="*/ 523702 h 1263535"/>
              <a:gd name="connsiteX74" fmla="*/ 1562796 w 1920476"/>
              <a:gd name="connsiteY74" fmla="*/ 473825 h 1263535"/>
              <a:gd name="connsiteX75" fmla="*/ 1537858 w 1920476"/>
              <a:gd name="connsiteY75" fmla="*/ 423949 h 1263535"/>
              <a:gd name="connsiteX76" fmla="*/ 1521233 w 1920476"/>
              <a:gd name="connsiteY76" fmla="*/ 399011 h 1263535"/>
              <a:gd name="connsiteX77" fmla="*/ 1504607 w 1920476"/>
              <a:gd name="connsiteY77" fmla="*/ 332509 h 1263535"/>
              <a:gd name="connsiteX78" fmla="*/ 1496294 w 1920476"/>
              <a:gd name="connsiteY78" fmla="*/ 207818 h 1263535"/>
              <a:gd name="connsiteX79" fmla="*/ 1487982 w 1920476"/>
              <a:gd name="connsiteY79" fmla="*/ 182880 h 1263535"/>
              <a:gd name="connsiteX80" fmla="*/ 1471356 w 1920476"/>
              <a:gd name="connsiteY80" fmla="*/ 108065 h 1263535"/>
              <a:gd name="connsiteX81" fmla="*/ 1463043 w 1920476"/>
              <a:gd name="connsiteY81" fmla="*/ 83127 h 1263535"/>
              <a:gd name="connsiteX82" fmla="*/ 1471356 w 1920476"/>
              <a:gd name="connsiteY82" fmla="*/ 8313 h 126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920476" h="1263535">
                <a:moveTo>
                  <a:pt x="1471356" y="8313"/>
                </a:moveTo>
                <a:cubicBezTo>
                  <a:pt x="1449189" y="-2771"/>
                  <a:pt x="1377064" y="12706"/>
                  <a:pt x="1330040" y="16625"/>
                </a:cubicBezTo>
                <a:cubicBezTo>
                  <a:pt x="1310514" y="18252"/>
                  <a:pt x="1291444" y="24938"/>
                  <a:pt x="1271851" y="24938"/>
                </a:cubicBezTo>
                <a:cubicBezTo>
                  <a:pt x="1169290" y="24938"/>
                  <a:pt x="1066780" y="20159"/>
                  <a:pt x="964280" y="16625"/>
                </a:cubicBezTo>
                <a:cubicBezTo>
                  <a:pt x="812272" y="11383"/>
                  <a:pt x="815757" y="10483"/>
                  <a:pt x="689960" y="0"/>
                </a:cubicBezTo>
                <a:lnTo>
                  <a:pt x="490454" y="8313"/>
                </a:lnTo>
                <a:cubicBezTo>
                  <a:pt x="376341" y="13879"/>
                  <a:pt x="347745" y="16732"/>
                  <a:pt x="241073" y="24938"/>
                </a:cubicBezTo>
                <a:cubicBezTo>
                  <a:pt x="238302" y="74814"/>
                  <a:pt x="238956" y="125000"/>
                  <a:pt x="232760" y="174567"/>
                </a:cubicBezTo>
                <a:cubicBezTo>
                  <a:pt x="230586" y="191957"/>
                  <a:pt x="219571" y="207259"/>
                  <a:pt x="216134" y="224444"/>
                </a:cubicBezTo>
                <a:cubicBezTo>
                  <a:pt x="213363" y="238298"/>
                  <a:pt x="211249" y="252300"/>
                  <a:pt x="207822" y="266007"/>
                </a:cubicBezTo>
                <a:cubicBezTo>
                  <a:pt x="205697" y="274508"/>
                  <a:pt x="201634" y="282444"/>
                  <a:pt x="199509" y="290945"/>
                </a:cubicBezTo>
                <a:cubicBezTo>
                  <a:pt x="196082" y="304652"/>
                  <a:pt x="194261" y="318716"/>
                  <a:pt x="191196" y="332509"/>
                </a:cubicBezTo>
                <a:cubicBezTo>
                  <a:pt x="182821" y="370196"/>
                  <a:pt x="180071" y="374196"/>
                  <a:pt x="166258" y="415636"/>
                </a:cubicBezTo>
                <a:cubicBezTo>
                  <a:pt x="163487" y="423949"/>
                  <a:pt x="162806" y="433284"/>
                  <a:pt x="157945" y="440575"/>
                </a:cubicBezTo>
                <a:cubicBezTo>
                  <a:pt x="152403" y="448888"/>
                  <a:pt x="147561" y="457712"/>
                  <a:pt x="141320" y="465513"/>
                </a:cubicBezTo>
                <a:cubicBezTo>
                  <a:pt x="124045" y="487107"/>
                  <a:pt x="120864" y="478288"/>
                  <a:pt x="108069" y="507076"/>
                </a:cubicBezTo>
                <a:cubicBezTo>
                  <a:pt x="90765" y="546009"/>
                  <a:pt x="91824" y="559397"/>
                  <a:pt x="83131" y="598516"/>
                </a:cubicBezTo>
                <a:cubicBezTo>
                  <a:pt x="76173" y="629827"/>
                  <a:pt x="75762" y="628936"/>
                  <a:pt x="66505" y="656705"/>
                </a:cubicBezTo>
                <a:cubicBezTo>
                  <a:pt x="61812" y="689558"/>
                  <a:pt x="57985" y="724038"/>
                  <a:pt x="49880" y="756458"/>
                </a:cubicBezTo>
                <a:cubicBezTo>
                  <a:pt x="47755" y="764959"/>
                  <a:pt x="43692" y="772895"/>
                  <a:pt x="41567" y="781396"/>
                </a:cubicBezTo>
                <a:cubicBezTo>
                  <a:pt x="38140" y="795103"/>
                  <a:pt x="36972" y="809329"/>
                  <a:pt x="33254" y="822960"/>
                </a:cubicBezTo>
                <a:cubicBezTo>
                  <a:pt x="28643" y="839867"/>
                  <a:pt x="22171" y="856211"/>
                  <a:pt x="16629" y="872836"/>
                </a:cubicBezTo>
                <a:lnTo>
                  <a:pt x="8316" y="897775"/>
                </a:lnTo>
                <a:cubicBezTo>
                  <a:pt x="5545" y="955964"/>
                  <a:pt x="3" y="1014087"/>
                  <a:pt x="3" y="1072342"/>
                </a:cubicBezTo>
                <a:cubicBezTo>
                  <a:pt x="3" y="1091935"/>
                  <a:pt x="-446" y="1113006"/>
                  <a:pt x="8316" y="1130531"/>
                </a:cubicBezTo>
                <a:cubicBezTo>
                  <a:pt x="12235" y="1138368"/>
                  <a:pt x="24941" y="1136073"/>
                  <a:pt x="33254" y="1138844"/>
                </a:cubicBezTo>
                <a:cubicBezTo>
                  <a:pt x="64009" y="1169597"/>
                  <a:pt x="43360" y="1151123"/>
                  <a:pt x="99756" y="1188720"/>
                </a:cubicBezTo>
                <a:cubicBezTo>
                  <a:pt x="108069" y="1194262"/>
                  <a:pt x="115216" y="1202186"/>
                  <a:pt x="124694" y="1205345"/>
                </a:cubicBezTo>
                <a:lnTo>
                  <a:pt x="174571" y="1221971"/>
                </a:lnTo>
                <a:cubicBezTo>
                  <a:pt x="174576" y="1221973"/>
                  <a:pt x="224442" y="1238596"/>
                  <a:pt x="224447" y="1238596"/>
                </a:cubicBezTo>
                <a:lnTo>
                  <a:pt x="415640" y="1255222"/>
                </a:lnTo>
                <a:lnTo>
                  <a:pt x="507080" y="1263535"/>
                </a:lnTo>
                <a:cubicBezTo>
                  <a:pt x="545873" y="1260764"/>
                  <a:pt x="584997" y="1260991"/>
                  <a:pt x="623458" y="1255222"/>
                </a:cubicBezTo>
                <a:cubicBezTo>
                  <a:pt x="640789" y="1252622"/>
                  <a:pt x="656709" y="1244138"/>
                  <a:pt x="673334" y="1238596"/>
                </a:cubicBezTo>
                <a:lnTo>
                  <a:pt x="698273" y="1230284"/>
                </a:lnTo>
                <a:cubicBezTo>
                  <a:pt x="706586" y="1227513"/>
                  <a:pt x="714710" y="1224096"/>
                  <a:pt x="723211" y="1221971"/>
                </a:cubicBezTo>
                <a:cubicBezTo>
                  <a:pt x="734295" y="1219200"/>
                  <a:pt x="745477" y="1216797"/>
                  <a:pt x="756462" y="1213658"/>
                </a:cubicBezTo>
                <a:cubicBezTo>
                  <a:pt x="764887" y="1211251"/>
                  <a:pt x="772946" y="1207651"/>
                  <a:pt x="781400" y="1205345"/>
                </a:cubicBezTo>
                <a:cubicBezTo>
                  <a:pt x="803444" y="1199333"/>
                  <a:pt x="826225" y="1195946"/>
                  <a:pt x="847902" y="1188720"/>
                </a:cubicBezTo>
                <a:cubicBezTo>
                  <a:pt x="856215" y="1185949"/>
                  <a:pt x="864415" y="1182814"/>
                  <a:pt x="872840" y="1180407"/>
                </a:cubicBezTo>
                <a:cubicBezTo>
                  <a:pt x="883825" y="1177268"/>
                  <a:pt x="895148" y="1175378"/>
                  <a:pt x="906091" y="1172095"/>
                </a:cubicBezTo>
                <a:cubicBezTo>
                  <a:pt x="922877" y="1167059"/>
                  <a:pt x="939342" y="1161011"/>
                  <a:pt x="955967" y="1155469"/>
                </a:cubicBezTo>
                <a:cubicBezTo>
                  <a:pt x="964280" y="1152698"/>
                  <a:pt x="972404" y="1149281"/>
                  <a:pt x="980905" y="1147156"/>
                </a:cubicBezTo>
                <a:lnTo>
                  <a:pt x="1047407" y="1130531"/>
                </a:lnTo>
                <a:cubicBezTo>
                  <a:pt x="1058491" y="1127760"/>
                  <a:pt x="1069819" y="1125831"/>
                  <a:pt x="1080658" y="1122218"/>
                </a:cubicBezTo>
                <a:lnTo>
                  <a:pt x="1180411" y="1088967"/>
                </a:lnTo>
                <a:lnTo>
                  <a:pt x="1205349" y="1080655"/>
                </a:lnTo>
                <a:cubicBezTo>
                  <a:pt x="1213662" y="1077884"/>
                  <a:pt x="1221644" y="1073783"/>
                  <a:pt x="1230287" y="1072342"/>
                </a:cubicBezTo>
                <a:cubicBezTo>
                  <a:pt x="1246912" y="1069571"/>
                  <a:pt x="1263636" y="1067335"/>
                  <a:pt x="1280163" y="1064029"/>
                </a:cubicBezTo>
                <a:cubicBezTo>
                  <a:pt x="1291366" y="1061788"/>
                  <a:pt x="1302261" y="1058194"/>
                  <a:pt x="1313414" y="1055716"/>
                </a:cubicBezTo>
                <a:cubicBezTo>
                  <a:pt x="1327207" y="1052651"/>
                  <a:pt x="1341077" y="1049931"/>
                  <a:pt x="1354978" y="1047404"/>
                </a:cubicBezTo>
                <a:cubicBezTo>
                  <a:pt x="1371561" y="1044389"/>
                  <a:pt x="1388503" y="1043179"/>
                  <a:pt x="1404854" y="1039091"/>
                </a:cubicBezTo>
                <a:cubicBezTo>
                  <a:pt x="1421856" y="1034840"/>
                  <a:pt x="1437729" y="1026715"/>
                  <a:pt x="1454731" y="1022465"/>
                </a:cubicBezTo>
                <a:cubicBezTo>
                  <a:pt x="1465815" y="1019694"/>
                  <a:pt x="1476997" y="1017292"/>
                  <a:pt x="1487982" y="1014153"/>
                </a:cubicBezTo>
                <a:cubicBezTo>
                  <a:pt x="1496407" y="1011746"/>
                  <a:pt x="1504174" y="1006370"/>
                  <a:pt x="1512920" y="1005840"/>
                </a:cubicBezTo>
                <a:cubicBezTo>
                  <a:pt x="1595941" y="1000808"/>
                  <a:pt x="1679175" y="1000298"/>
                  <a:pt x="1762302" y="997527"/>
                </a:cubicBezTo>
                <a:cubicBezTo>
                  <a:pt x="1790011" y="994756"/>
                  <a:pt x="1817906" y="993449"/>
                  <a:pt x="1845429" y="989215"/>
                </a:cubicBezTo>
                <a:cubicBezTo>
                  <a:pt x="1854089" y="987883"/>
                  <a:pt x="1861942" y="983309"/>
                  <a:pt x="1870367" y="980902"/>
                </a:cubicBezTo>
                <a:cubicBezTo>
                  <a:pt x="1881352" y="977763"/>
                  <a:pt x="1892534" y="975360"/>
                  <a:pt x="1903618" y="972589"/>
                </a:cubicBezTo>
                <a:cubicBezTo>
                  <a:pt x="1909160" y="964276"/>
                  <a:pt x="1918601" y="957506"/>
                  <a:pt x="1920243" y="947651"/>
                </a:cubicBezTo>
                <a:cubicBezTo>
                  <a:pt x="1922621" y="933384"/>
                  <a:pt x="1906348" y="912713"/>
                  <a:pt x="1895305" y="906087"/>
                </a:cubicBezTo>
                <a:cubicBezTo>
                  <a:pt x="1887791" y="901579"/>
                  <a:pt x="1878680" y="900546"/>
                  <a:pt x="1870367" y="897775"/>
                </a:cubicBezTo>
                <a:cubicBezTo>
                  <a:pt x="1830920" y="858328"/>
                  <a:pt x="1851986" y="869481"/>
                  <a:pt x="1812178" y="856211"/>
                </a:cubicBezTo>
                <a:cubicBezTo>
                  <a:pt x="1801094" y="839586"/>
                  <a:pt x="1793056" y="820464"/>
                  <a:pt x="1778927" y="806335"/>
                </a:cubicBezTo>
                <a:lnTo>
                  <a:pt x="1745676" y="773084"/>
                </a:lnTo>
                <a:cubicBezTo>
                  <a:pt x="1740134" y="767542"/>
                  <a:pt x="1733398" y="762979"/>
                  <a:pt x="1729051" y="756458"/>
                </a:cubicBezTo>
                <a:cubicBezTo>
                  <a:pt x="1723509" y="748145"/>
                  <a:pt x="1719490" y="738584"/>
                  <a:pt x="1712425" y="731520"/>
                </a:cubicBezTo>
                <a:cubicBezTo>
                  <a:pt x="1705361" y="724456"/>
                  <a:pt x="1695072" y="721397"/>
                  <a:pt x="1687487" y="714895"/>
                </a:cubicBezTo>
                <a:cubicBezTo>
                  <a:pt x="1675586" y="704694"/>
                  <a:pt x="1654236" y="681644"/>
                  <a:pt x="1654236" y="681644"/>
                </a:cubicBezTo>
                <a:cubicBezTo>
                  <a:pt x="1633342" y="618961"/>
                  <a:pt x="1661526" y="696222"/>
                  <a:pt x="1629298" y="631767"/>
                </a:cubicBezTo>
                <a:cubicBezTo>
                  <a:pt x="1625379" y="623930"/>
                  <a:pt x="1624437" y="614883"/>
                  <a:pt x="1620985" y="606829"/>
                </a:cubicBezTo>
                <a:cubicBezTo>
                  <a:pt x="1616104" y="595439"/>
                  <a:pt x="1609241" y="584968"/>
                  <a:pt x="1604360" y="573578"/>
                </a:cubicBezTo>
                <a:cubicBezTo>
                  <a:pt x="1600908" y="565524"/>
                  <a:pt x="1599966" y="556477"/>
                  <a:pt x="1596047" y="548640"/>
                </a:cubicBezTo>
                <a:cubicBezTo>
                  <a:pt x="1591579" y="539704"/>
                  <a:pt x="1583480" y="532831"/>
                  <a:pt x="1579422" y="523702"/>
                </a:cubicBezTo>
                <a:cubicBezTo>
                  <a:pt x="1572304" y="507687"/>
                  <a:pt x="1572517" y="488407"/>
                  <a:pt x="1562796" y="473825"/>
                </a:cubicBezTo>
                <a:cubicBezTo>
                  <a:pt x="1515151" y="402357"/>
                  <a:pt x="1572274" y="492781"/>
                  <a:pt x="1537858" y="423949"/>
                </a:cubicBezTo>
                <a:cubicBezTo>
                  <a:pt x="1533390" y="415013"/>
                  <a:pt x="1525701" y="407947"/>
                  <a:pt x="1521233" y="399011"/>
                </a:cubicBezTo>
                <a:cubicBezTo>
                  <a:pt x="1512712" y="381969"/>
                  <a:pt x="1507769" y="348320"/>
                  <a:pt x="1504607" y="332509"/>
                </a:cubicBezTo>
                <a:cubicBezTo>
                  <a:pt x="1501836" y="290945"/>
                  <a:pt x="1500894" y="249219"/>
                  <a:pt x="1496294" y="207818"/>
                </a:cubicBezTo>
                <a:cubicBezTo>
                  <a:pt x="1495326" y="199109"/>
                  <a:pt x="1490389" y="191305"/>
                  <a:pt x="1487982" y="182880"/>
                </a:cubicBezTo>
                <a:cubicBezTo>
                  <a:pt x="1470907" y="123117"/>
                  <a:pt x="1488507" y="176667"/>
                  <a:pt x="1471356" y="108065"/>
                </a:cubicBezTo>
                <a:cubicBezTo>
                  <a:pt x="1469231" y="99564"/>
                  <a:pt x="1464011" y="91836"/>
                  <a:pt x="1463043" y="83127"/>
                </a:cubicBezTo>
                <a:cubicBezTo>
                  <a:pt x="1461207" y="66603"/>
                  <a:pt x="1493523" y="19397"/>
                  <a:pt x="1471356" y="831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6350765" y="1238596"/>
            <a:ext cx="1504762" cy="1737360"/>
          </a:xfrm>
          <a:custGeom>
            <a:avLst/>
            <a:gdLst>
              <a:gd name="connsiteX0" fmla="*/ 41722 w 1504762"/>
              <a:gd name="connsiteY0" fmla="*/ 1695797 h 1737360"/>
              <a:gd name="connsiteX1" fmla="*/ 1313570 w 1504762"/>
              <a:gd name="connsiteY1" fmla="*/ 1720735 h 1737360"/>
              <a:gd name="connsiteX2" fmla="*/ 1363446 w 1504762"/>
              <a:gd name="connsiteY2" fmla="*/ 1729048 h 1737360"/>
              <a:gd name="connsiteX3" fmla="*/ 1396697 w 1504762"/>
              <a:gd name="connsiteY3" fmla="*/ 1737360 h 1737360"/>
              <a:gd name="connsiteX4" fmla="*/ 1504762 w 1504762"/>
              <a:gd name="connsiteY4" fmla="*/ 1729048 h 1737360"/>
              <a:gd name="connsiteX5" fmla="*/ 1488137 w 1504762"/>
              <a:gd name="connsiteY5" fmla="*/ 1571106 h 1737360"/>
              <a:gd name="connsiteX6" fmla="*/ 1471511 w 1504762"/>
              <a:gd name="connsiteY6" fmla="*/ 1521229 h 1737360"/>
              <a:gd name="connsiteX7" fmla="*/ 1446573 w 1504762"/>
              <a:gd name="connsiteY7" fmla="*/ 1479666 h 1737360"/>
              <a:gd name="connsiteX8" fmla="*/ 1438260 w 1504762"/>
              <a:gd name="connsiteY8" fmla="*/ 1454728 h 1737360"/>
              <a:gd name="connsiteX9" fmla="*/ 1421635 w 1504762"/>
              <a:gd name="connsiteY9" fmla="*/ 1438102 h 1737360"/>
              <a:gd name="connsiteX10" fmla="*/ 1388384 w 1504762"/>
              <a:gd name="connsiteY10" fmla="*/ 1371600 h 1737360"/>
              <a:gd name="connsiteX11" fmla="*/ 1371759 w 1504762"/>
              <a:gd name="connsiteY11" fmla="*/ 1321724 h 1737360"/>
              <a:gd name="connsiteX12" fmla="*/ 1355133 w 1504762"/>
              <a:gd name="connsiteY12" fmla="*/ 1296786 h 1737360"/>
              <a:gd name="connsiteX13" fmla="*/ 1346820 w 1504762"/>
              <a:gd name="connsiteY13" fmla="*/ 1271848 h 1737360"/>
              <a:gd name="connsiteX14" fmla="*/ 1330195 w 1504762"/>
              <a:gd name="connsiteY14" fmla="*/ 1246909 h 1737360"/>
              <a:gd name="connsiteX15" fmla="*/ 1321882 w 1504762"/>
              <a:gd name="connsiteY15" fmla="*/ 1221971 h 1737360"/>
              <a:gd name="connsiteX16" fmla="*/ 1296944 w 1504762"/>
              <a:gd name="connsiteY16" fmla="*/ 1197033 h 1737360"/>
              <a:gd name="connsiteX17" fmla="*/ 1272006 w 1504762"/>
              <a:gd name="connsiteY17" fmla="*/ 1147157 h 1737360"/>
              <a:gd name="connsiteX18" fmla="*/ 1247068 w 1504762"/>
              <a:gd name="connsiteY18" fmla="*/ 1105593 h 1737360"/>
              <a:gd name="connsiteX19" fmla="*/ 1230442 w 1504762"/>
              <a:gd name="connsiteY19" fmla="*/ 1047404 h 1737360"/>
              <a:gd name="connsiteX20" fmla="*/ 1222130 w 1504762"/>
              <a:gd name="connsiteY20" fmla="*/ 1014153 h 1737360"/>
              <a:gd name="connsiteX21" fmla="*/ 1205504 w 1504762"/>
              <a:gd name="connsiteY21" fmla="*/ 964277 h 1737360"/>
              <a:gd name="connsiteX22" fmla="*/ 1188879 w 1504762"/>
              <a:gd name="connsiteY22" fmla="*/ 889462 h 1737360"/>
              <a:gd name="connsiteX23" fmla="*/ 1172253 w 1504762"/>
              <a:gd name="connsiteY23" fmla="*/ 399011 h 1737360"/>
              <a:gd name="connsiteX24" fmla="*/ 1163940 w 1504762"/>
              <a:gd name="connsiteY24" fmla="*/ 365760 h 1737360"/>
              <a:gd name="connsiteX25" fmla="*/ 1147315 w 1504762"/>
              <a:gd name="connsiteY25" fmla="*/ 133004 h 1737360"/>
              <a:gd name="connsiteX26" fmla="*/ 1139002 w 1504762"/>
              <a:gd name="connsiteY26" fmla="*/ 108066 h 1737360"/>
              <a:gd name="connsiteX27" fmla="*/ 1122377 w 1504762"/>
              <a:gd name="connsiteY27" fmla="*/ 83128 h 1737360"/>
              <a:gd name="connsiteX28" fmla="*/ 1105751 w 1504762"/>
              <a:gd name="connsiteY28" fmla="*/ 33251 h 1737360"/>
              <a:gd name="connsiteX29" fmla="*/ 1064188 w 1504762"/>
              <a:gd name="connsiteY29" fmla="*/ 0 h 1737360"/>
              <a:gd name="connsiteX30" fmla="*/ 981060 w 1504762"/>
              <a:gd name="connsiteY30" fmla="*/ 24939 h 1737360"/>
              <a:gd name="connsiteX31" fmla="*/ 931184 w 1504762"/>
              <a:gd name="connsiteY31" fmla="*/ 66502 h 1737360"/>
              <a:gd name="connsiteX32" fmla="*/ 856370 w 1504762"/>
              <a:gd name="connsiteY32" fmla="*/ 91440 h 1737360"/>
              <a:gd name="connsiteX33" fmla="*/ 831431 w 1504762"/>
              <a:gd name="connsiteY33" fmla="*/ 99753 h 1737360"/>
              <a:gd name="connsiteX34" fmla="*/ 781555 w 1504762"/>
              <a:gd name="connsiteY34" fmla="*/ 133004 h 1737360"/>
              <a:gd name="connsiteX35" fmla="*/ 756617 w 1504762"/>
              <a:gd name="connsiteY35" fmla="*/ 149629 h 1737360"/>
              <a:gd name="connsiteX36" fmla="*/ 706740 w 1504762"/>
              <a:gd name="connsiteY36" fmla="*/ 166255 h 1737360"/>
              <a:gd name="connsiteX37" fmla="*/ 681802 w 1504762"/>
              <a:gd name="connsiteY37" fmla="*/ 174568 h 1737360"/>
              <a:gd name="connsiteX38" fmla="*/ 623613 w 1504762"/>
              <a:gd name="connsiteY38" fmla="*/ 182880 h 1737360"/>
              <a:gd name="connsiteX39" fmla="*/ 415795 w 1504762"/>
              <a:gd name="connsiteY39" fmla="*/ 174568 h 1737360"/>
              <a:gd name="connsiteX40" fmla="*/ 390857 w 1504762"/>
              <a:gd name="connsiteY40" fmla="*/ 166255 h 1737360"/>
              <a:gd name="connsiteX41" fmla="*/ 349293 w 1504762"/>
              <a:gd name="connsiteY41" fmla="*/ 157942 h 1737360"/>
              <a:gd name="connsiteX42" fmla="*/ 324355 w 1504762"/>
              <a:gd name="connsiteY42" fmla="*/ 149629 h 1737360"/>
              <a:gd name="connsiteX43" fmla="*/ 199664 w 1504762"/>
              <a:gd name="connsiteY43" fmla="*/ 133004 h 1737360"/>
              <a:gd name="connsiteX44" fmla="*/ 124850 w 1504762"/>
              <a:gd name="connsiteY44" fmla="*/ 116379 h 1737360"/>
              <a:gd name="connsiteX45" fmla="*/ 66660 w 1504762"/>
              <a:gd name="connsiteY45" fmla="*/ 124691 h 1737360"/>
              <a:gd name="connsiteX46" fmla="*/ 41722 w 1504762"/>
              <a:gd name="connsiteY46" fmla="*/ 141317 h 1737360"/>
              <a:gd name="connsiteX47" fmla="*/ 16784 w 1504762"/>
              <a:gd name="connsiteY47" fmla="*/ 149629 h 1737360"/>
              <a:gd name="connsiteX48" fmla="*/ 8471 w 1504762"/>
              <a:gd name="connsiteY48" fmla="*/ 232757 h 1737360"/>
              <a:gd name="connsiteX49" fmla="*/ 8471 w 1504762"/>
              <a:gd name="connsiteY49" fmla="*/ 340822 h 1737360"/>
              <a:gd name="connsiteX50" fmla="*/ 25097 w 1504762"/>
              <a:gd name="connsiteY50" fmla="*/ 365760 h 1737360"/>
              <a:gd name="connsiteX51" fmla="*/ 33410 w 1504762"/>
              <a:gd name="connsiteY51" fmla="*/ 390699 h 1737360"/>
              <a:gd name="connsiteX52" fmla="*/ 66660 w 1504762"/>
              <a:gd name="connsiteY52" fmla="*/ 440575 h 1737360"/>
              <a:gd name="connsiteX53" fmla="*/ 83286 w 1504762"/>
              <a:gd name="connsiteY53" fmla="*/ 498764 h 1737360"/>
              <a:gd name="connsiteX54" fmla="*/ 91599 w 1504762"/>
              <a:gd name="connsiteY54" fmla="*/ 523702 h 1737360"/>
              <a:gd name="connsiteX55" fmla="*/ 108224 w 1504762"/>
              <a:gd name="connsiteY55" fmla="*/ 590204 h 1737360"/>
              <a:gd name="connsiteX56" fmla="*/ 133162 w 1504762"/>
              <a:gd name="connsiteY56" fmla="*/ 640080 h 1737360"/>
              <a:gd name="connsiteX57" fmla="*/ 149788 w 1504762"/>
              <a:gd name="connsiteY57" fmla="*/ 689957 h 1737360"/>
              <a:gd name="connsiteX58" fmla="*/ 158100 w 1504762"/>
              <a:gd name="connsiteY58" fmla="*/ 714895 h 1737360"/>
              <a:gd name="connsiteX59" fmla="*/ 166413 w 1504762"/>
              <a:gd name="connsiteY59" fmla="*/ 764771 h 1737360"/>
              <a:gd name="connsiteX60" fmla="*/ 183039 w 1504762"/>
              <a:gd name="connsiteY60" fmla="*/ 831273 h 1737360"/>
              <a:gd name="connsiteX61" fmla="*/ 191351 w 1504762"/>
              <a:gd name="connsiteY61" fmla="*/ 906088 h 1737360"/>
              <a:gd name="connsiteX62" fmla="*/ 166413 w 1504762"/>
              <a:gd name="connsiteY62" fmla="*/ 1288473 h 1737360"/>
              <a:gd name="connsiteX63" fmla="*/ 141475 w 1504762"/>
              <a:gd name="connsiteY63" fmla="*/ 1330037 h 1737360"/>
              <a:gd name="connsiteX64" fmla="*/ 141475 w 1504762"/>
              <a:gd name="connsiteY64" fmla="*/ 1662546 h 1737360"/>
              <a:gd name="connsiteX65" fmla="*/ 158100 w 1504762"/>
              <a:gd name="connsiteY65" fmla="*/ 1712422 h 1737360"/>
              <a:gd name="connsiteX66" fmla="*/ 158100 w 1504762"/>
              <a:gd name="connsiteY66" fmla="*/ 1720735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504762" h="1737360">
                <a:moveTo>
                  <a:pt x="41722" y="1695797"/>
                </a:moveTo>
                <a:lnTo>
                  <a:pt x="1313570" y="1720735"/>
                </a:lnTo>
                <a:cubicBezTo>
                  <a:pt x="1330195" y="1723506"/>
                  <a:pt x="1346919" y="1725743"/>
                  <a:pt x="1363446" y="1729048"/>
                </a:cubicBezTo>
                <a:cubicBezTo>
                  <a:pt x="1374649" y="1731289"/>
                  <a:pt x="1385272" y="1737360"/>
                  <a:pt x="1396697" y="1737360"/>
                </a:cubicBezTo>
                <a:cubicBezTo>
                  <a:pt x="1432825" y="1737360"/>
                  <a:pt x="1468740" y="1731819"/>
                  <a:pt x="1504762" y="1729048"/>
                </a:cubicBezTo>
                <a:cubicBezTo>
                  <a:pt x="1501945" y="1692425"/>
                  <a:pt x="1499223" y="1615449"/>
                  <a:pt x="1488137" y="1571106"/>
                </a:cubicBezTo>
                <a:cubicBezTo>
                  <a:pt x="1483886" y="1554104"/>
                  <a:pt x="1477053" y="1537855"/>
                  <a:pt x="1471511" y="1521229"/>
                </a:cubicBezTo>
                <a:cubicBezTo>
                  <a:pt x="1460720" y="1488855"/>
                  <a:pt x="1469396" y="1502488"/>
                  <a:pt x="1446573" y="1479666"/>
                </a:cubicBezTo>
                <a:cubicBezTo>
                  <a:pt x="1443802" y="1471353"/>
                  <a:pt x="1442768" y="1462242"/>
                  <a:pt x="1438260" y="1454728"/>
                </a:cubicBezTo>
                <a:cubicBezTo>
                  <a:pt x="1434228" y="1448008"/>
                  <a:pt x="1425140" y="1445112"/>
                  <a:pt x="1421635" y="1438102"/>
                </a:cubicBezTo>
                <a:cubicBezTo>
                  <a:pt x="1383429" y="1361688"/>
                  <a:pt x="1425945" y="1409161"/>
                  <a:pt x="1388384" y="1371600"/>
                </a:cubicBezTo>
                <a:cubicBezTo>
                  <a:pt x="1382842" y="1354975"/>
                  <a:pt x="1381480" y="1336305"/>
                  <a:pt x="1371759" y="1321724"/>
                </a:cubicBezTo>
                <a:cubicBezTo>
                  <a:pt x="1366217" y="1313411"/>
                  <a:pt x="1359601" y="1305722"/>
                  <a:pt x="1355133" y="1296786"/>
                </a:cubicBezTo>
                <a:cubicBezTo>
                  <a:pt x="1351214" y="1288949"/>
                  <a:pt x="1350739" y="1279685"/>
                  <a:pt x="1346820" y="1271848"/>
                </a:cubicBezTo>
                <a:cubicBezTo>
                  <a:pt x="1342352" y="1262912"/>
                  <a:pt x="1334663" y="1255845"/>
                  <a:pt x="1330195" y="1246909"/>
                </a:cubicBezTo>
                <a:cubicBezTo>
                  <a:pt x="1326276" y="1239072"/>
                  <a:pt x="1326743" y="1229262"/>
                  <a:pt x="1321882" y="1221971"/>
                </a:cubicBezTo>
                <a:cubicBezTo>
                  <a:pt x="1315361" y="1212190"/>
                  <a:pt x="1305257" y="1205346"/>
                  <a:pt x="1296944" y="1197033"/>
                </a:cubicBezTo>
                <a:cubicBezTo>
                  <a:pt x="1276049" y="1134350"/>
                  <a:pt x="1304235" y="1211615"/>
                  <a:pt x="1272006" y="1147157"/>
                </a:cubicBezTo>
                <a:cubicBezTo>
                  <a:pt x="1250424" y="1103992"/>
                  <a:pt x="1279540" y="1138067"/>
                  <a:pt x="1247068" y="1105593"/>
                </a:cubicBezTo>
                <a:cubicBezTo>
                  <a:pt x="1221067" y="1001592"/>
                  <a:pt x="1254304" y="1130923"/>
                  <a:pt x="1230442" y="1047404"/>
                </a:cubicBezTo>
                <a:cubicBezTo>
                  <a:pt x="1227303" y="1036419"/>
                  <a:pt x="1225413" y="1025096"/>
                  <a:pt x="1222130" y="1014153"/>
                </a:cubicBezTo>
                <a:cubicBezTo>
                  <a:pt x="1217094" y="997367"/>
                  <a:pt x="1208941" y="981461"/>
                  <a:pt x="1205504" y="964277"/>
                </a:cubicBezTo>
                <a:cubicBezTo>
                  <a:pt x="1194950" y="911510"/>
                  <a:pt x="1200618" y="936420"/>
                  <a:pt x="1188879" y="889462"/>
                </a:cubicBezTo>
                <a:cubicBezTo>
                  <a:pt x="1187396" y="813813"/>
                  <a:pt x="1196949" y="547185"/>
                  <a:pt x="1172253" y="399011"/>
                </a:cubicBezTo>
                <a:cubicBezTo>
                  <a:pt x="1170375" y="387742"/>
                  <a:pt x="1166711" y="376844"/>
                  <a:pt x="1163940" y="365760"/>
                </a:cubicBezTo>
                <a:cubicBezTo>
                  <a:pt x="1158627" y="238241"/>
                  <a:pt x="1171175" y="216511"/>
                  <a:pt x="1147315" y="133004"/>
                </a:cubicBezTo>
                <a:cubicBezTo>
                  <a:pt x="1144908" y="124579"/>
                  <a:pt x="1142921" y="115903"/>
                  <a:pt x="1139002" y="108066"/>
                </a:cubicBezTo>
                <a:cubicBezTo>
                  <a:pt x="1134534" y="99130"/>
                  <a:pt x="1126435" y="92257"/>
                  <a:pt x="1122377" y="83128"/>
                </a:cubicBezTo>
                <a:cubicBezTo>
                  <a:pt x="1115259" y="67113"/>
                  <a:pt x="1120333" y="42972"/>
                  <a:pt x="1105751" y="33251"/>
                </a:cubicBezTo>
                <a:cubicBezTo>
                  <a:pt x="1074292" y="12279"/>
                  <a:pt x="1087877" y="23691"/>
                  <a:pt x="1064188" y="0"/>
                </a:cubicBezTo>
                <a:cubicBezTo>
                  <a:pt x="1027808" y="6064"/>
                  <a:pt x="1010477" y="3927"/>
                  <a:pt x="981060" y="24939"/>
                </a:cubicBezTo>
                <a:cubicBezTo>
                  <a:pt x="948816" y="47971"/>
                  <a:pt x="966109" y="50980"/>
                  <a:pt x="931184" y="66502"/>
                </a:cubicBezTo>
                <a:cubicBezTo>
                  <a:pt x="931160" y="66513"/>
                  <a:pt x="868852" y="87280"/>
                  <a:pt x="856370" y="91440"/>
                </a:cubicBezTo>
                <a:lnTo>
                  <a:pt x="831431" y="99753"/>
                </a:lnTo>
                <a:lnTo>
                  <a:pt x="781555" y="133004"/>
                </a:lnTo>
                <a:cubicBezTo>
                  <a:pt x="773242" y="138546"/>
                  <a:pt x="766095" y="146470"/>
                  <a:pt x="756617" y="149629"/>
                </a:cubicBezTo>
                <a:lnTo>
                  <a:pt x="706740" y="166255"/>
                </a:lnTo>
                <a:cubicBezTo>
                  <a:pt x="698427" y="169026"/>
                  <a:pt x="690476" y="173329"/>
                  <a:pt x="681802" y="174568"/>
                </a:cubicBezTo>
                <a:lnTo>
                  <a:pt x="623613" y="182880"/>
                </a:lnTo>
                <a:cubicBezTo>
                  <a:pt x="554340" y="180109"/>
                  <a:pt x="484947" y="179507"/>
                  <a:pt x="415795" y="174568"/>
                </a:cubicBezTo>
                <a:cubicBezTo>
                  <a:pt x="407055" y="173944"/>
                  <a:pt x="399358" y="168380"/>
                  <a:pt x="390857" y="166255"/>
                </a:cubicBezTo>
                <a:cubicBezTo>
                  <a:pt x="377150" y="162828"/>
                  <a:pt x="363000" y="161369"/>
                  <a:pt x="349293" y="157942"/>
                </a:cubicBezTo>
                <a:cubicBezTo>
                  <a:pt x="340792" y="155817"/>
                  <a:pt x="332947" y="151347"/>
                  <a:pt x="324355" y="149629"/>
                </a:cubicBezTo>
                <a:cubicBezTo>
                  <a:pt x="296387" y="144035"/>
                  <a:pt x="225935" y="137046"/>
                  <a:pt x="199664" y="133004"/>
                </a:cubicBezTo>
                <a:cubicBezTo>
                  <a:pt x="172231" y="128783"/>
                  <a:pt x="151323" y="122997"/>
                  <a:pt x="124850" y="116379"/>
                </a:cubicBezTo>
                <a:cubicBezTo>
                  <a:pt x="105453" y="119150"/>
                  <a:pt x="85427" y="119061"/>
                  <a:pt x="66660" y="124691"/>
                </a:cubicBezTo>
                <a:cubicBezTo>
                  <a:pt x="57091" y="127562"/>
                  <a:pt x="50658" y="136849"/>
                  <a:pt x="41722" y="141317"/>
                </a:cubicBezTo>
                <a:cubicBezTo>
                  <a:pt x="33885" y="145236"/>
                  <a:pt x="25097" y="146858"/>
                  <a:pt x="16784" y="149629"/>
                </a:cubicBezTo>
                <a:cubicBezTo>
                  <a:pt x="14013" y="177338"/>
                  <a:pt x="11725" y="205100"/>
                  <a:pt x="8471" y="232757"/>
                </a:cubicBezTo>
                <a:cubicBezTo>
                  <a:pt x="2668" y="282082"/>
                  <a:pt x="-7271" y="293597"/>
                  <a:pt x="8471" y="340822"/>
                </a:cubicBezTo>
                <a:cubicBezTo>
                  <a:pt x="11630" y="350300"/>
                  <a:pt x="19555" y="357447"/>
                  <a:pt x="25097" y="365760"/>
                </a:cubicBezTo>
                <a:cubicBezTo>
                  <a:pt x="27868" y="374073"/>
                  <a:pt x="29155" y="383039"/>
                  <a:pt x="33410" y="390699"/>
                </a:cubicBezTo>
                <a:cubicBezTo>
                  <a:pt x="43113" y="408166"/>
                  <a:pt x="60341" y="421619"/>
                  <a:pt x="66660" y="440575"/>
                </a:cubicBezTo>
                <a:cubicBezTo>
                  <a:pt x="86592" y="500368"/>
                  <a:pt x="62410" y="425699"/>
                  <a:pt x="83286" y="498764"/>
                </a:cubicBezTo>
                <a:cubicBezTo>
                  <a:pt x="85693" y="507189"/>
                  <a:pt x="89293" y="515248"/>
                  <a:pt x="91599" y="523702"/>
                </a:cubicBezTo>
                <a:cubicBezTo>
                  <a:pt x="97611" y="545746"/>
                  <a:pt x="100998" y="568527"/>
                  <a:pt x="108224" y="590204"/>
                </a:cubicBezTo>
                <a:cubicBezTo>
                  <a:pt x="138543" y="681158"/>
                  <a:pt x="90188" y="543389"/>
                  <a:pt x="133162" y="640080"/>
                </a:cubicBezTo>
                <a:cubicBezTo>
                  <a:pt x="140280" y="656095"/>
                  <a:pt x="144246" y="673331"/>
                  <a:pt x="149788" y="689957"/>
                </a:cubicBezTo>
                <a:cubicBezTo>
                  <a:pt x="152559" y="698270"/>
                  <a:pt x="156659" y="706252"/>
                  <a:pt x="158100" y="714895"/>
                </a:cubicBezTo>
                <a:cubicBezTo>
                  <a:pt x="160871" y="731520"/>
                  <a:pt x="162757" y="748318"/>
                  <a:pt x="166413" y="764771"/>
                </a:cubicBezTo>
                <a:cubicBezTo>
                  <a:pt x="181884" y="834389"/>
                  <a:pt x="168670" y="730685"/>
                  <a:pt x="183039" y="831273"/>
                </a:cubicBezTo>
                <a:cubicBezTo>
                  <a:pt x="186587" y="856113"/>
                  <a:pt x="188580" y="881150"/>
                  <a:pt x="191351" y="906088"/>
                </a:cubicBezTo>
                <a:cubicBezTo>
                  <a:pt x="182601" y="1256116"/>
                  <a:pt x="218101" y="1133416"/>
                  <a:pt x="166413" y="1288473"/>
                </a:cubicBezTo>
                <a:cubicBezTo>
                  <a:pt x="155622" y="1320846"/>
                  <a:pt x="164296" y="1307215"/>
                  <a:pt x="141475" y="1330037"/>
                </a:cubicBezTo>
                <a:cubicBezTo>
                  <a:pt x="122132" y="1465437"/>
                  <a:pt x="123662" y="1430982"/>
                  <a:pt x="141475" y="1662546"/>
                </a:cubicBezTo>
                <a:cubicBezTo>
                  <a:pt x="142819" y="1680019"/>
                  <a:pt x="152558" y="1695797"/>
                  <a:pt x="158100" y="1712422"/>
                </a:cubicBezTo>
                <a:cubicBezTo>
                  <a:pt x="158976" y="1715051"/>
                  <a:pt x="158100" y="1717964"/>
                  <a:pt x="158100" y="1720735"/>
                </a:cubicBezTo>
              </a:path>
            </a:pathLst>
          </a:custGeom>
          <a:solidFill>
            <a:schemeClr val="accent1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4314538" y="5877272"/>
            <a:ext cx="250692" cy="20004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6337532" y="188640"/>
            <a:ext cx="250692" cy="20004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2308487" y="180328"/>
            <a:ext cx="168706" cy="1000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544183" y="6077539"/>
            <a:ext cx="1262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Sron a’ Choire </a:t>
            </a:r>
          </a:p>
          <a:p>
            <a:r>
              <a:rPr lang="en-GB" sz="1400" b="1" dirty="0" err="1"/>
              <a:t>Ghairbh</a:t>
            </a:r>
            <a:r>
              <a:rPr lang="en-GB" sz="1400" b="1" dirty="0"/>
              <a:t>   935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3995935" y="795683"/>
            <a:ext cx="179511" cy="200040"/>
          </a:xfrm>
          <a:prstGeom prst="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>
            <a:off x="1331640" y="3861048"/>
            <a:ext cx="250692" cy="200040"/>
          </a:xfrm>
          <a:prstGeom prst="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78052" y="3707159"/>
            <a:ext cx="1078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/>
              <a:t>Ben Tee 901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71" y="2564904"/>
            <a:ext cx="60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Loch 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Lochy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0533" y="2963000"/>
            <a:ext cx="236982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1 Coire Glas      1300 MW</a:t>
            </a:r>
            <a:endParaRPr lang="en-GB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9980" y="4415365"/>
            <a:ext cx="2654019" cy="23544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new ‘lochan’ has a large 100 m high dam, but not seen from any main hills</a:t>
            </a:r>
          </a:p>
          <a:p>
            <a:endParaRPr lang="en-GB" sz="3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it is contained within the broad glacial trough-head (not a true corrie) - in scale with its setting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the present floor is a dull boggy waste with a tiny lochan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walkers briefly gain the summit from behind 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they will see the lochan far below them, and ugly drawdown, but not spoiling much-loved views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89980" y="3784103"/>
            <a:ext cx="265401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 reasonable ‘fit’ in a big landscape </a:t>
            </a:r>
          </a:p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- similar to 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Cruachan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 (next)</a:t>
            </a:r>
          </a:p>
        </p:txBody>
      </p:sp>
      <p:sp>
        <p:nvSpPr>
          <p:cNvPr id="15" name="Freeform 14"/>
          <p:cNvSpPr/>
          <p:nvPr/>
        </p:nvSpPr>
        <p:spPr>
          <a:xfrm>
            <a:off x="6492275" y="2955527"/>
            <a:ext cx="1313376" cy="419440"/>
          </a:xfrm>
          <a:custGeom>
            <a:avLst/>
            <a:gdLst>
              <a:gd name="connsiteX0" fmla="*/ 8278 w 1313376"/>
              <a:gd name="connsiteY0" fmla="*/ 3804 h 419440"/>
              <a:gd name="connsiteX1" fmla="*/ 141281 w 1313376"/>
              <a:gd name="connsiteY1" fmla="*/ 3804 h 419440"/>
              <a:gd name="connsiteX2" fmla="*/ 523667 w 1313376"/>
              <a:gd name="connsiteY2" fmla="*/ 12117 h 419440"/>
              <a:gd name="connsiteX3" fmla="*/ 814612 w 1313376"/>
              <a:gd name="connsiteY3" fmla="*/ 28742 h 419440"/>
              <a:gd name="connsiteX4" fmla="*/ 1313376 w 1313376"/>
              <a:gd name="connsiteY4" fmla="*/ 37055 h 419440"/>
              <a:gd name="connsiteX5" fmla="*/ 1296750 w 1313376"/>
              <a:gd name="connsiteY5" fmla="*/ 95244 h 419440"/>
              <a:gd name="connsiteX6" fmla="*/ 1271812 w 1313376"/>
              <a:gd name="connsiteY6" fmla="*/ 103557 h 419440"/>
              <a:gd name="connsiteX7" fmla="*/ 1255187 w 1313376"/>
              <a:gd name="connsiteY7" fmla="*/ 128495 h 419440"/>
              <a:gd name="connsiteX8" fmla="*/ 1221936 w 1313376"/>
              <a:gd name="connsiteY8" fmla="*/ 170058 h 419440"/>
              <a:gd name="connsiteX9" fmla="*/ 1213623 w 1313376"/>
              <a:gd name="connsiteY9" fmla="*/ 194997 h 419440"/>
              <a:gd name="connsiteX10" fmla="*/ 1180372 w 1313376"/>
              <a:gd name="connsiteY10" fmla="*/ 236560 h 419440"/>
              <a:gd name="connsiteX11" fmla="*/ 1155434 w 1313376"/>
              <a:gd name="connsiteY11" fmla="*/ 278124 h 419440"/>
              <a:gd name="connsiteX12" fmla="*/ 1138809 w 1313376"/>
              <a:gd name="connsiteY12" fmla="*/ 303062 h 419440"/>
              <a:gd name="connsiteX13" fmla="*/ 1113870 w 1313376"/>
              <a:gd name="connsiteY13" fmla="*/ 311375 h 419440"/>
              <a:gd name="connsiteX14" fmla="*/ 1088932 w 1313376"/>
              <a:gd name="connsiteY14" fmla="*/ 328000 h 419440"/>
              <a:gd name="connsiteX15" fmla="*/ 1039056 w 1313376"/>
              <a:gd name="connsiteY15" fmla="*/ 344626 h 419440"/>
              <a:gd name="connsiteX16" fmla="*/ 1014118 w 1313376"/>
              <a:gd name="connsiteY16" fmla="*/ 352938 h 419440"/>
              <a:gd name="connsiteX17" fmla="*/ 989180 w 1313376"/>
              <a:gd name="connsiteY17" fmla="*/ 369564 h 419440"/>
              <a:gd name="connsiteX18" fmla="*/ 906052 w 1313376"/>
              <a:gd name="connsiteY18" fmla="*/ 394502 h 419440"/>
              <a:gd name="connsiteX19" fmla="*/ 789674 w 1313376"/>
              <a:gd name="connsiteY19" fmla="*/ 419440 h 419440"/>
              <a:gd name="connsiteX20" fmla="*/ 556918 w 1313376"/>
              <a:gd name="connsiteY20" fmla="*/ 411128 h 419440"/>
              <a:gd name="connsiteX21" fmla="*/ 531980 w 1313376"/>
              <a:gd name="connsiteY21" fmla="*/ 402815 h 419440"/>
              <a:gd name="connsiteX22" fmla="*/ 490416 w 1313376"/>
              <a:gd name="connsiteY22" fmla="*/ 377877 h 419440"/>
              <a:gd name="connsiteX23" fmla="*/ 423914 w 1313376"/>
              <a:gd name="connsiteY23" fmla="*/ 328000 h 419440"/>
              <a:gd name="connsiteX24" fmla="*/ 374038 w 1313376"/>
              <a:gd name="connsiteY24" fmla="*/ 294749 h 419440"/>
              <a:gd name="connsiteX25" fmla="*/ 357412 w 1313376"/>
              <a:gd name="connsiteY25" fmla="*/ 278124 h 419440"/>
              <a:gd name="connsiteX26" fmla="*/ 324161 w 1313376"/>
              <a:gd name="connsiteY26" fmla="*/ 269811 h 419440"/>
              <a:gd name="connsiteX27" fmla="*/ 299223 w 1313376"/>
              <a:gd name="connsiteY27" fmla="*/ 244873 h 419440"/>
              <a:gd name="connsiteX28" fmla="*/ 274285 w 1313376"/>
              <a:gd name="connsiteY28" fmla="*/ 236560 h 419440"/>
              <a:gd name="connsiteX29" fmla="*/ 257660 w 1313376"/>
              <a:gd name="connsiteY29" fmla="*/ 211622 h 419440"/>
              <a:gd name="connsiteX30" fmla="*/ 232721 w 1313376"/>
              <a:gd name="connsiteY30" fmla="*/ 203309 h 419440"/>
              <a:gd name="connsiteX31" fmla="*/ 207783 w 1313376"/>
              <a:gd name="connsiteY31" fmla="*/ 186684 h 419440"/>
              <a:gd name="connsiteX32" fmla="*/ 149594 w 1313376"/>
              <a:gd name="connsiteY32" fmla="*/ 145120 h 419440"/>
              <a:gd name="connsiteX33" fmla="*/ 108030 w 1313376"/>
              <a:gd name="connsiteY33" fmla="*/ 103557 h 419440"/>
              <a:gd name="connsiteX34" fmla="*/ 91405 w 1313376"/>
              <a:gd name="connsiteY34" fmla="*/ 86931 h 419440"/>
              <a:gd name="connsiteX35" fmla="*/ 66467 w 1313376"/>
              <a:gd name="connsiteY35" fmla="*/ 70306 h 419440"/>
              <a:gd name="connsiteX36" fmla="*/ 33216 w 1313376"/>
              <a:gd name="connsiteY36" fmla="*/ 37055 h 419440"/>
              <a:gd name="connsiteX37" fmla="*/ 8278 w 1313376"/>
              <a:gd name="connsiteY37" fmla="*/ 3804 h 41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13376" h="419440">
                <a:moveTo>
                  <a:pt x="8278" y="3804"/>
                </a:moveTo>
                <a:cubicBezTo>
                  <a:pt x="26289" y="-1738"/>
                  <a:pt x="10717" y="-777"/>
                  <a:pt x="141281" y="3804"/>
                </a:cubicBezTo>
                <a:cubicBezTo>
                  <a:pt x="268695" y="8275"/>
                  <a:pt x="396205" y="9346"/>
                  <a:pt x="523667" y="12117"/>
                </a:cubicBezTo>
                <a:cubicBezTo>
                  <a:pt x="610077" y="17877"/>
                  <a:pt x="731494" y="26664"/>
                  <a:pt x="814612" y="28742"/>
                </a:cubicBezTo>
                <a:lnTo>
                  <a:pt x="1313376" y="37055"/>
                </a:lnTo>
                <a:cubicBezTo>
                  <a:pt x="1313304" y="37343"/>
                  <a:pt x="1300725" y="91269"/>
                  <a:pt x="1296750" y="95244"/>
                </a:cubicBezTo>
                <a:cubicBezTo>
                  <a:pt x="1290554" y="101440"/>
                  <a:pt x="1280125" y="100786"/>
                  <a:pt x="1271812" y="103557"/>
                </a:cubicBezTo>
                <a:cubicBezTo>
                  <a:pt x="1266270" y="111870"/>
                  <a:pt x="1261428" y="120694"/>
                  <a:pt x="1255187" y="128495"/>
                </a:cubicBezTo>
                <a:cubicBezTo>
                  <a:pt x="1234567" y="154270"/>
                  <a:pt x="1238995" y="135940"/>
                  <a:pt x="1221936" y="170058"/>
                </a:cubicBezTo>
                <a:cubicBezTo>
                  <a:pt x="1218017" y="177896"/>
                  <a:pt x="1217542" y="187159"/>
                  <a:pt x="1213623" y="194997"/>
                </a:cubicBezTo>
                <a:cubicBezTo>
                  <a:pt x="1203136" y="215971"/>
                  <a:pt x="1195837" y="221096"/>
                  <a:pt x="1180372" y="236560"/>
                </a:cubicBezTo>
                <a:cubicBezTo>
                  <a:pt x="1165937" y="279868"/>
                  <a:pt x="1181516" y="245522"/>
                  <a:pt x="1155434" y="278124"/>
                </a:cubicBezTo>
                <a:cubicBezTo>
                  <a:pt x="1149193" y="285925"/>
                  <a:pt x="1146610" y="296821"/>
                  <a:pt x="1138809" y="303062"/>
                </a:cubicBezTo>
                <a:cubicBezTo>
                  <a:pt x="1131966" y="308536"/>
                  <a:pt x="1121708" y="307456"/>
                  <a:pt x="1113870" y="311375"/>
                </a:cubicBezTo>
                <a:cubicBezTo>
                  <a:pt x="1104934" y="315843"/>
                  <a:pt x="1098061" y="323942"/>
                  <a:pt x="1088932" y="328000"/>
                </a:cubicBezTo>
                <a:cubicBezTo>
                  <a:pt x="1072918" y="335118"/>
                  <a:pt x="1055681" y="339084"/>
                  <a:pt x="1039056" y="344626"/>
                </a:cubicBezTo>
                <a:lnTo>
                  <a:pt x="1014118" y="352938"/>
                </a:lnTo>
                <a:cubicBezTo>
                  <a:pt x="1005805" y="358480"/>
                  <a:pt x="998310" y="365506"/>
                  <a:pt x="989180" y="369564"/>
                </a:cubicBezTo>
                <a:cubicBezTo>
                  <a:pt x="948491" y="387648"/>
                  <a:pt x="943249" y="383342"/>
                  <a:pt x="906052" y="394502"/>
                </a:cubicBezTo>
                <a:cubicBezTo>
                  <a:pt x="821446" y="419885"/>
                  <a:pt x="890821" y="406798"/>
                  <a:pt x="789674" y="419440"/>
                </a:cubicBezTo>
                <a:cubicBezTo>
                  <a:pt x="712089" y="416669"/>
                  <a:pt x="634392" y="416126"/>
                  <a:pt x="556918" y="411128"/>
                </a:cubicBezTo>
                <a:cubicBezTo>
                  <a:pt x="548174" y="410564"/>
                  <a:pt x="539494" y="407323"/>
                  <a:pt x="531980" y="402815"/>
                </a:cubicBezTo>
                <a:cubicBezTo>
                  <a:pt x="474932" y="368585"/>
                  <a:pt x="561054" y="401421"/>
                  <a:pt x="490416" y="377877"/>
                </a:cubicBezTo>
                <a:cubicBezTo>
                  <a:pt x="393992" y="281453"/>
                  <a:pt x="489203" y="364272"/>
                  <a:pt x="423914" y="328000"/>
                </a:cubicBezTo>
                <a:cubicBezTo>
                  <a:pt x="406447" y="318296"/>
                  <a:pt x="388167" y="308877"/>
                  <a:pt x="374038" y="294749"/>
                </a:cubicBezTo>
                <a:cubicBezTo>
                  <a:pt x="368496" y="289207"/>
                  <a:pt x="364422" y="281629"/>
                  <a:pt x="357412" y="278124"/>
                </a:cubicBezTo>
                <a:cubicBezTo>
                  <a:pt x="347193" y="273015"/>
                  <a:pt x="335245" y="272582"/>
                  <a:pt x="324161" y="269811"/>
                </a:cubicBezTo>
                <a:cubicBezTo>
                  <a:pt x="315848" y="261498"/>
                  <a:pt x="309004" y="251394"/>
                  <a:pt x="299223" y="244873"/>
                </a:cubicBezTo>
                <a:cubicBezTo>
                  <a:pt x="291932" y="240012"/>
                  <a:pt x="281127" y="242034"/>
                  <a:pt x="274285" y="236560"/>
                </a:cubicBezTo>
                <a:cubicBezTo>
                  <a:pt x="266484" y="230319"/>
                  <a:pt x="265461" y="217863"/>
                  <a:pt x="257660" y="211622"/>
                </a:cubicBezTo>
                <a:cubicBezTo>
                  <a:pt x="250817" y="206148"/>
                  <a:pt x="240559" y="207228"/>
                  <a:pt x="232721" y="203309"/>
                </a:cubicBezTo>
                <a:cubicBezTo>
                  <a:pt x="223785" y="198841"/>
                  <a:pt x="215368" y="193186"/>
                  <a:pt x="207783" y="186684"/>
                </a:cubicBezTo>
                <a:cubicBezTo>
                  <a:pt x="157577" y="143651"/>
                  <a:pt x="195417" y="160395"/>
                  <a:pt x="149594" y="145120"/>
                </a:cubicBezTo>
                <a:lnTo>
                  <a:pt x="108030" y="103557"/>
                </a:lnTo>
                <a:cubicBezTo>
                  <a:pt x="102488" y="98015"/>
                  <a:pt x="97926" y="91278"/>
                  <a:pt x="91405" y="86931"/>
                </a:cubicBezTo>
                <a:lnTo>
                  <a:pt x="66467" y="70306"/>
                </a:lnTo>
                <a:cubicBezTo>
                  <a:pt x="44299" y="3805"/>
                  <a:pt x="77551" y="81390"/>
                  <a:pt x="33216" y="37055"/>
                </a:cubicBezTo>
                <a:cubicBezTo>
                  <a:pt x="3021" y="6860"/>
                  <a:pt x="-9733" y="9346"/>
                  <a:pt x="8278" y="380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2742852" y="1030778"/>
            <a:ext cx="316232" cy="91440"/>
          </a:xfrm>
          <a:custGeom>
            <a:avLst/>
            <a:gdLst>
              <a:gd name="connsiteX0" fmla="*/ 348 w 316232"/>
              <a:gd name="connsiteY0" fmla="*/ 16626 h 91440"/>
              <a:gd name="connsiteX1" fmla="*/ 41912 w 316232"/>
              <a:gd name="connsiteY1" fmla="*/ 8313 h 91440"/>
              <a:gd name="connsiteX2" fmla="*/ 66850 w 316232"/>
              <a:gd name="connsiteY2" fmla="*/ 0 h 91440"/>
              <a:gd name="connsiteX3" fmla="*/ 316232 w 316232"/>
              <a:gd name="connsiteY3" fmla="*/ 16626 h 91440"/>
              <a:gd name="connsiteX4" fmla="*/ 307919 w 316232"/>
              <a:gd name="connsiteY4" fmla="*/ 41564 h 91440"/>
              <a:gd name="connsiteX5" fmla="*/ 258043 w 316232"/>
              <a:gd name="connsiteY5" fmla="*/ 58189 h 91440"/>
              <a:gd name="connsiteX6" fmla="*/ 233104 w 316232"/>
              <a:gd name="connsiteY6" fmla="*/ 66502 h 91440"/>
              <a:gd name="connsiteX7" fmla="*/ 183228 w 316232"/>
              <a:gd name="connsiteY7" fmla="*/ 91440 h 91440"/>
              <a:gd name="connsiteX8" fmla="*/ 66850 w 316232"/>
              <a:gd name="connsiteY8" fmla="*/ 66502 h 91440"/>
              <a:gd name="connsiteX9" fmla="*/ 50224 w 316232"/>
              <a:gd name="connsiteY9" fmla="*/ 49877 h 91440"/>
              <a:gd name="connsiteX10" fmla="*/ 348 w 316232"/>
              <a:gd name="connsiteY10" fmla="*/ 16626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232" h="91440">
                <a:moveTo>
                  <a:pt x="348" y="16626"/>
                </a:moveTo>
                <a:cubicBezTo>
                  <a:pt x="-1037" y="9699"/>
                  <a:pt x="28205" y="11740"/>
                  <a:pt x="41912" y="8313"/>
                </a:cubicBezTo>
                <a:cubicBezTo>
                  <a:pt x="50413" y="6188"/>
                  <a:pt x="58088" y="0"/>
                  <a:pt x="66850" y="0"/>
                </a:cubicBezTo>
                <a:cubicBezTo>
                  <a:pt x="127831" y="0"/>
                  <a:pt x="248163" y="10953"/>
                  <a:pt x="316232" y="16626"/>
                </a:cubicBezTo>
                <a:cubicBezTo>
                  <a:pt x="313461" y="24939"/>
                  <a:pt x="315049" y="36471"/>
                  <a:pt x="307919" y="41564"/>
                </a:cubicBezTo>
                <a:cubicBezTo>
                  <a:pt x="293659" y="51750"/>
                  <a:pt x="274668" y="52647"/>
                  <a:pt x="258043" y="58189"/>
                </a:cubicBezTo>
                <a:cubicBezTo>
                  <a:pt x="249730" y="60960"/>
                  <a:pt x="240395" y="61641"/>
                  <a:pt x="233104" y="66502"/>
                </a:cubicBezTo>
                <a:cubicBezTo>
                  <a:pt x="200875" y="87987"/>
                  <a:pt x="217644" y="79968"/>
                  <a:pt x="183228" y="91440"/>
                </a:cubicBezTo>
                <a:cubicBezTo>
                  <a:pt x="110871" y="84862"/>
                  <a:pt x="107777" y="99242"/>
                  <a:pt x="66850" y="66502"/>
                </a:cubicBezTo>
                <a:cubicBezTo>
                  <a:pt x="60730" y="61606"/>
                  <a:pt x="57234" y="53382"/>
                  <a:pt x="50224" y="49877"/>
                </a:cubicBezTo>
                <a:cubicBezTo>
                  <a:pt x="-11725" y="18903"/>
                  <a:pt x="1733" y="23553"/>
                  <a:pt x="348" y="1662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4671753" y="5960225"/>
            <a:ext cx="1803862" cy="217551"/>
          </a:xfrm>
          <a:custGeom>
            <a:avLst/>
            <a:gdLst>
              <a:gd name="connsiteX0" fmla="*/ 1803862 w 1803862"/>
              <a:gd name="connsiteY0" fmla="*/ 166255 h 217551"/>
              <a:gd name="connsiteX1" fmla="*/ 1770611 w 1803862"/>
              <a:gd name="connsiteY1" fmla="*/ 124691 h 217551"/>
              <a:gd name="connsiteX2" fmla="*/ 1745672 w 1803862"/>
              <a:gd name="connsiteY2" fmla="*/ 83128 h 217551"/>
              <a:gd name="connsiteX3" fmla="*/ 1737360 w 1803862"/>
              <a:gd name="connsiteY3" fmla="*/ 58190 h 217551"/>
              <a:gd name="connsiteX4" fmla="*/ 1695796 w 1803862"/>
              <a:gd name="connsiteY4" fmla="*/ 24939 h 217551"/>
              <a:gd name="connsiteX5" fmla="*/ 1654232 w 1803862"/>
              <a:gd name="connsiteY5" fmla="*/ 0 h 217551"/>
              <a:gd name="connsiteX6" fmla="*/ 1620982 w 1803862"/>
              <a:gd name="connsiteY6" fmla="*/ 8313 h 217551"/>
              <a:gd name="connsiteX7" fmla="*/ 1604356 w 1803862"/>
              <a:gd name="connsiteY7" fmla="*/ 33251 h 217551"/>
              <a:gd name="connsiteX8" fmla="*/ 1587731 w 1803862"/>
              <a:gd name="connsiteY8" fmla="*/ 49877 h 217551"/>
              <a:gd name="connsiteX9" fmla="*/ 1562792 w 1803862"/>
              <a:gd name="connsiteY9" fmla="*/ 58190 h 217551"/>
              <a:gd name="connsiteX10" fmla="*/ 1537854 w 1803862"/>
              <a:gd name="connsiteY10" fmla="*/ 74815 h 217551"/>
              <a:gd name="connsiteX11" fmla="*/ 1504603 w 1803862"/>
              <a:gd name="connsiteY11" fmla="*/ 83128 h 217551"/>
              <a:gd name="connsiteX12" fmla="*/ 1454727 w 1803862"/>
              <a:gd name="connsiteY12" fmla="*/ 99753 h 217551"/>
              <a:gd name="connsiteX13" fmla="*/ 1421476 w 1803862"/>
              <a:gd name="connsiteY13" fmla="*/ 133004 h 217551"/>
              <a:gd name="connsiteX14" fmla="*/ 1371600 w 1803862"/>
              <a:gd name="connsiteY14" fmla="*/ 149630 h 217551"/>
              <a:gd name="connsiteX15" fmla="*/ 1354974 w 1803862"/>
              <a:gd name="connsiteY15" fmla="*/ 166255 h 217551"/>
              <a:gd name="connsiteX16" fmla="*/ 1271847 w 1803862"/>
              <a:gd name="connsiteY16" fmla="*/ 182880 h 217551"/>
              <a:gd name="connsiteX17" fmla="*/ 1246909 w 1803862"/>
              <a:gd name="connsiteY17" fmla="*/ 191193 h 217551"/>
              <a:gd name="connsiteX18" fmla="*/ 598516 w 1803862"/>
              <a:gd name="connsiteY18" fmla="*/ 191193 h 217551"/>
              <a:gd name="connsiteX19" fmla="*/ 507076 w 1803862"/>
              <a:gd name="connsiteY19" fmla="*/ 174568 h 217551"/>
              <a:gd name="connsiteX20" fmla="*/ 332509 w 1803862"/>
              <a:gd name="connsiteY20" fmla="*/ 166255 h 217551"/>
              <a:gd name="connsiteX21" fmla="*/ 216131 w 1803862"/>
              <a:gd name="connsiteY21" fmla="*/ 149630 h 217551"/>
              <a:gd name="connsiteX22" fmla="*/ 174567 w 1803862"/>
              <a:gd name="connsiteY22" fmla="*/ 141317 h 217551"/>
              <a:gd name="connsiteX23" fmla="*/ 0 w 1803862"/>
              <a:gd name="connsiteY23" fmla="*/ 124691 h 21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03862" h="217551">
                <a:moveTo>
                  <a:pt x="1803862" y="166255"/>
                </a:moveTo>
                <a:cubicBezTo>
                  <a:pt x="1792778" y="152400"/>
                  <a:pt x="1780015" y="139737"/>
                  <a:pt x="1770611" y="124691"/>
                </a:cubicBezTo>
                <a:cubicBezTo>
                  <a:pt x="1734644" y="67143"/>
                  <a:pt x="1791012" y="128466"/>
                  <a:pt x="1745672" y="83128"/>
                </a:cubicBezTo>
                <a:cubicBezTo>
                  <a:pt x="1742901" y="74815"/>
                  <a:pt x="1741868" y="65704"/>
                  <a:pt x="1737360" y="58190"/>
                </a:cubicBezTo>
                <a:cubicBezTo>
                  <a:pt x="1728096" y="42749"/>
                  <a:pt x="1708866" y="35395"/>
                  <a:pt x="1695796" y="24939"/>
                </a:cubicBezTo>
                <a:cubicBezTo>
                  <a:pt x="1663193" y="-1144"/>
                  <a:pt x="1697543" y="14437"/>
                  <a:pt x="1654232" y="0"/>
                </a:cubicBezTo>
                <a:cubicBezTo>
                  <a:pt x="1643149" y="2771"/>
                  <a:pt x="1630488" y="1976"/>
                  <a:pt x="1620982" y="8313"/>
                </a:cubicBezTo>
                <a:cubicBezTo>
                  <a:pt x="1612669" y="13855"/>
                  <a:pt x="1610597" y="25450"/>
                  <a:pt x="1604356" y="33251"/>
                </a:cubicBezTo>
                <a:cubicBezTo>
                  <a:pt x="1599460" y="39371"/>
                  <a:pt x="1594451" y="45845"/>
                  <a:pt x="1587731" y="49877"/>
                </a:cubicBezTo>
                <a:cubicBezTo>
                  <a:pt x="1580217" y="54385"/>
                  <a:pt x="1570630" y="54271"/>
                  <a:pt x="1562792" y="58190"/>
                </a:cubicBezTo>
                <a:cubicBezTo>
                  <a:pt x="1553856" y="62658"/>
                  <a:pt x="1547037" y="70880"/>
                  <a:pt x="1537854" y="74815"/>
                </a:cubicBezTo>
                <a:cubicBezTo>
                  <a:pt x="1527353" y="79315"/>
                  <a:pt x="1515546" y="79845"/>
                  <a:pt x="1504603" y="83128"/>
                </a:cubicBezTo>
                <a:cubicBezTo>
                  <a:pt x="1487817" y="88164"/>
                  <a:pt x="1454727" y="99753"/>
                  <a:pt x="1454727" y="99753"/>
                </a:cubicBezTo>
                <a:cubicBezTo>
                  <a:pt x="1443643" y="110837"/>
                  <a:pt x="1436346" y="128047"/>
                  <a:pt x="1421476" y="133004"/>
                </a:cubicBezTo>
                <a:lnTo>
                  <a:pt x="1371600" y="149630"/>
                </a:lnTo>
                <a:cubicBezTo>
                  <a:pt x="1366058" y="155172"/>
                  <a:pt x="1361984" y="162750"/>
                  <a:pt x="1354974" y="166255"/>
                </a:cubicBezTo>
                <a:cubicBezTo>
                  <a:pt x="1342570" y="172457"/>
                  <a:pt x="1278114" y="181836"/>
                  <a:pt x="1271847" y="182880"/>
                </a:cubicBezTo>
                <a:cubicBezTo>
                  <a:pt x="1263534" y="185651"/>
                  <a:pt x="1255334" y="188786"/>
                  <a:pt x="1246909" y="191193"/>
                </a:cubicBezTo>
                <a:cubicBezTo>
                  <a:pt x="1042429" y="249618"/>
                  <a:pt x="727632" y="192938"/>
                  <a:pt x="598516" y="191193"/>
                </a:cubicBezTo>
                <a:cubicBezTo>
                  <a:pt x="579751" y="187440"/>
                  <a:pt x="523976" y="175820"/>
                  <a:pt x="507076" y="174568"/>
                </a:cubicBezTo>
                <a:cubicBezTo>
                  <a:pt x="448980" y="170265"/>
                  <a:pt x="390698" y="169026"/>
                  <a:pt x="332509" y="166255"/>
                </a:cubicBezTo>
                <a:cubicBezTo>
                  <a:pt x="261165" y="148419"/>
                  <a:pt x="337626" y="165829"/>
                  <a:pt x="216131" y="149630"/>
                </a:cubicBezTo>
                <a:cubicBezTo>
                  <a:pt x="202126" y="147763"/>
                  <a:pt x="188577" y="143144"/>
                  <a:pt x="174567" y="141317"/>
                </a:cubicBezTo>
                <a:cubicBezTo>
                  <a:pt x="40067" y="123773"/>
                  <a:pt x="71247" y="124691"/>
                  <a:pt x="0" y="124691"/>
                </a:cubicBezTo>
              </a:path>
            </a:pathLst>
          </a:cu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07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uachan before 1-in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809" y="0"/>
            <a:ext cx="5745191" cy="444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ruachan dam flyby PSH"/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2" y="3704127"/>
            <a:ext cx="5144202" cy="31538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Isosceles Triangle 3"/>
          <p:cNvSpPr/>
          <p:nvPr/>
        </p:nvSpPr>
        <p:spPr>
          <a:xfrm>
            <a:off x="4897372" y="952716"/>
            <a:ext cx="250692" cy="20004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/>
          <p:cNvSpPr/>
          <p:nvPr/>
        </p:nvSpPr>
        <p:spPr>
          <a:xfrm>
            <a:off x="827584" y="3704127"/>
            <a:ext cx="250692" cy="20004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36051"/>
            <a:ext cx="2460568" cy="3385498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827584" y="476672"/>
            <a:ext cx="250692" cy="20004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6516216" y="676712"/>
            <a:ext cx="250692" cy="20004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2279996" y="152734"/>
            <a:ext cx="250692" cy="20004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3563888" y="3904167"/>
            <a:ext cx="250692" cy="20004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462584" y="4567624"/>
            <a:ext cx="3429895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Cruachan                                 1040 MW</a:t>
            </a:r>
          </a:p>
          <a:p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upgrade from present 440 MW - no change to reservoir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0305" y="5227855"/>
            <a:ext cx="3429895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accent3">
                    <a:lumMod val="50000"/>
                  </a:schemeClr>
                </a:solidFill>
              </a:rPr>
              <a:t>shown here as a landscape comparator for Coire Glas </a:t>
            </a:r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dam only 40 m high, is contained within natural basin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as at Coire Glas, not a true corrie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was previously a featureless open side valley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new ‘lochan’ is large but does not despoil main vistas from Munro summits high above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main detractors are draw-down scar and access road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native woodland creation would help blend them 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9832" y="136051"/>
            <a:ext cx="1417375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b="1" dirty="0"/>
              <a:t>Ben Cruachan 1126</a:t>
            </a:r>
          </a:p>
          <a:p>
            <a:pPr algn="r"/>
            <a:r>
              <a:rPr lang="en-GB" sz="1200" b="1" dirty="0"/>
              <a:t>Stob </a:t>
            </a:r>
            <a:r>
              <a:rPr lang="en-GB" sz="1200" b="1" dirty="0" err="1"/>
              <a:t>Daimh</a:t>
            </a:r>
            <a:r>
              <a:rPr lang="en-GB" sz="1200" b="1" dirty="0"/>
              <a:t>   998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656" y="149030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400</a:t>
            </a:r>
          </a:p>
        </p:txBody>
      </p:sp>
      <p:sp>
        <p:nvSpPr>
          <p:cNvPr id="16" name="Freeform 15"/>
          <p:cNvSpPr/>
          <p:nvPr/>
        </p:nvSpPr>
        <p:spPr>
          <a:xfrm>
            <a:off x="5702531" y="1745673"/>
            <a:ext cx="384317" cy="783062"/>
          </a:xfrm>
          <a:custGeom>
            <a:avLst/>
            <a:gdLst>
              <a:gd name="connsiteX0" fmla="*/ 224444 w 384317"/>
              <a:gd name="connsiteY0" fmla="*/ 781396 h 783062"/>
              <a:gd name="connsiteX1" fmla="*/ 99753 w 384317"/>
              <a:gd name="connsiteY1" fmla="*/ 773083 h 783062"/>
              <a:gd name="connsiteX2" fmla="*/ 24938 w 384317"/>
              <a:gd name="connsiteY2" fmla="*/ 756458 h 783062"/>
              <a:gd name="connsiteX3" fmla="*/ 16625 w 384317"/>
              <a:gd name="connsiteY3" fmla="*/ 706582 h 783062"/>
              <a:gd name="connsiteX4" fmla="*/ 8313 w 384317"/>
              <a:gd name="connsiteY4" fmla="*/ 681643 h 783062"/>
              <a:gd name="connsiteX5" fmla="*/ 0 w 384317"/>
              <a:gd name="connsiteY5" fmla="*/ 615142 h 783062"/>
              <a:gd name="connsiteX6" fmla="*/ 8313 w 384317"/>
              <a:gd name="connsiteY6" fmla="*/ 374072 h 783062"/>
              <a:gd name="connsiteX7" fmla="*/ 58189 w 384317"/>
              <a:gd name="connsiteY7" fmla="*/ 274320 h 783062"/>
              <a:gd name="connsiteX8" fmla="*/ 83127 w 384317"/>
              <a:gd name="connsiteY8" fmla="*/ 224443 h 783062"/>
              <a:gd name="connsiteX9" fmla="*/ 91440 w 384317"/>
              <a:gd name="connsiteY9" fmla="*/ 199505 h 783062"/>
              <a:gd name="connsiteX10" fmla="*/ 124691 w 384317"/>
              <a:gd name="connsiteY10" fmla="*/ 157942 h 783062"/>
              <a:gd name="connsiteX11" fmla="*/ 157942 w 384317"/>
              <a:gd name="connsiteY11" fmla="*/ 99752 h 783062"/>
              <a:gd name="connsiteX12" fmla="*/ 191193 w 384317"/>
              <a:gd name="connsiteY12" fmla="*/ 58189 h 783062"/>
              <a:gd name="connsiteX13" fmla="*/ 232756 w 384317"/>
              <a:gd name="connsiteY13" fmla="*/ 0 h 783062"/>
              <a:gd name="connsiteX14" fmla="*/ 241069 w 384317"/>
              <a:gd name="connsiteY14" fmla="*/ 24938 h 783062"/>
              <a:gd name="connsiteX15" fmla="*/ 266007 w 384317"/>
              <a:gd name="connsiteY15" fmla="*/ 41563 h 783062"/>
              <a:gd name="connsiteX16" fmla="*/ 282633 w 384317"/>
              <a:gd name="connsiteY16" fmla="*/ 58189 h 783062"/>
              <a:gd name="connsiteX17" fmla="*/ 332509 w 384317"/>
              <a:gd name="connsiteY17" fmla="*/ 83127 h 783062"/>
              <a:gd name="connsiteX18" fmla="*/ 349134 w 384317"/>
              <a:gd name="connsiteY18" fmla="*/ 108065 h 783062"/>
              <a:gd name="connsiteX19" fmla="*/ 357447 w 384317"/>
              <a:gd name="connsiteY19" fmla="*/ 133003 h 783062"/>
              <a:gd name="connsiteX20" fmla="*/ 374073 w 384317"/>
              <a:gd name="connsiteY20" fmla="*/ 149629 h 783062"/>
              <a:gd name="connsiteX21" fmla="*/ 374073 w 384317"/>
              <a:gd name="connsiteY21" fmla="*/ 266007 h 783062"/>
              <a:gd name="connsiteX22" fmla="*/ 349134 w 384317"/>
              <a:gd name="connsiteY22" fmla="*/ 282632 h 783062"/>
              <a:gd name="connsiteX23" fmla="*/ 340822 w 384317"/>
              <a:gd name="connsiteY23" fmla="*/ 307571 h 783062"/>
              <a:gd name="connsiteX24" fmla="*/ 324196 w 384317"/>
              <a:gd name="connsiteY24" fmla="*/ 324196 h 783062"/>
              <a:gd name="connsiteX25" fmla="*/ 307571 w 384317"/>
              <a:gd name="connsiteY25" fmla="*/ 374072 h 783062"/>
              <a:gd name="connsiteX26" fmla="*/ 299258 w 384317"/>
              <a:gd name="connsiteY26" fmla="*/ 399011 h 783062"/>
              <a:gd name="connsiteX27" fmla="*/ 282633 w 384317"/>
              <a:gd name="connsiteY27" fmla="*/ 507076 h 783062"/>
              <a:gd name="connsiteX28" fmla="*/ 266007 w 384317"/>
              <a:gd name="connsiteY28" fmla="*/ 556952 h 783062"/>
              <a:gd name="connsiteX29" fmla="*/ 249382 w 384317"/>
              <a:gd name="connsiteY29" fmla="*/ 606829 h 783062"/>
              <a:gd name="connsiteX30" fmla="*/ 241069 w 384317"/>
              <a:gd name="connsiteY30" fmla="*/ 631767 h 783062"/>
              <a:gd name="connsiteX31" fmla="*/ 224444 w 384317"/>
              <a:gd name="connsiteY31" fmla="*/ 739832 h 783062"/>
              <a:gd name="connsiteX32" fmla="*/ 224444 w 384317"/>
              <a:gd name="connsiteY32" fmla="*/ 781396 h 78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4317" h="783062">
                <a:moveTo>
                  <a:pt x="224444" y="781396"/>
                </a:moveTo>
                <a:cubicBezTo>
                  <a:pt x="203662" y="786938"/>
                  <a:pt x="141202" y="777228"/>
                  <a:pt x="99753" y="773083"/>
                </a:cubicBezTo>
                <a:cubicBezTo>
                  <a:pt x="82156" y="771323"/>
                  <a:pt x="43458" y="761088"/>
                  <a:pt x="24938" y="756458"/>
                </a:cubicBezTo>
                <a:cubicBezTo>
                  <a:pt x="22167" y="739833"/>
                  <a:pt x="20281" y="723035"/>
                  <a:pt x="16625" y="706582"/>
                </a:cubicBezTo>
                <a:cubicBezTo>
                  <a:pt x="14724" y="698028"/>
                  <a:pt x="9880" y="690264"/>
                  <a:pt x="8313" y="681643"/>
                </a:cubicBezTo>
                <a:cubicBezTo>
                  <a:pt x="4317" y="659664"/>
                  <a:pt x="2771" y="637309"/>
                  <a:pt x="0" y="615142"/>
                </a:cubicBezTo>
                <a:cubicBezTo>
                  <a:pt x="2771" y="534785"/>
                  <a:pt x="1446" y="454183"/>
                  <a:pt x="8313" y="374072"/>
                </a:cubicBezTo>
                <a:cubicBezTo>
                  <a:pt x="14836" y="297971"/>
                  <a:pt x="33939" y="347066"/>
                  <a:pt x="58189" y="274320"/>
                </a:cubicBezTo>
                <a:cubicBezTo>
                  <a:pt x="79084" y="211638"/>
                  <a:pt x="50898" y="288901"/>
                  <a:pt x="83127" y="224443"/>
                </a:cubicBezTo>
                <a:cubicBezTo>
                  <a:pt x="87046" y="216606"/>
                  <a:pt x="87521" y="207342"/>
                  <a:pt x="91440" y="199505"/>
                </a:cubicBezTo>
                <a:cubicBezTo>
                  <a:pt x="101927" y="178530"/>
                  <a:pt x="109226" y="173406"/>
                  <a:pt x="124691" y="157942"/>
                </a:cubicBezTo>
                <a:cubicBezTo>
                  <a:pt x="138181" y="117472"/>
                  <a:pt x="126488" y="143788"/>
                  <a:pt x="157942" y="99752"/>
                </a:cubicBezTo>
                <a:cubicBezTo>
                  <a:pt x="184157" y="63051"/>
                  <a:pt x="163390" y="85991"/>
                  <a:pt x="191193" y="58189"/>
                </a:cubicBezTo>
                <a:cubicBezTo>
                  <a:pt x="210589" y="-1"/>
                  <a:pt x="191192" y="13853"/>
                  <a:pt x="232756" y="0"/>
                </a:cubicBezTo>
                <a:cubicBezTo>
                  <a:pt x="235527" y="8313"/>
                  <a:pt x="235595" y="18096"/>
                  <a:pt x="241069" y="24938"/>
                </a:cubicBezTo>
                <a:cubicBezTo>
                  <a:pt x="247310" y="32739"/>
                  <a:pt x="258206" y="35322"/>
                  <a:pt x="266007" y="41563"/>
                </a:cubicBezTo>
                <a:cubicBezTo>
                  <a:pt x="272127" y="46459"/>
                  <a:pt x="276513" y="53293"/>
                  <a:pt x="282633" y="58189"/>
                </a:cubicBezTo>
                <a:cubicBezTo>
                  <a:pt x="305653" y="76605"/>
                  <a:pt x="306170" y="74347"/>
                  <a:pt x="332509" y="83127"/>
                </a:cubicBezTo>
                <a:cubicBezTo>
                  <a:pt x="338051" y="91440"/>
                  <a:pt x="344666" y="99129"/>
                  <a:pt x="349134" y="108065"/>
                </a:cubicBezTo>
                <a:cubicBezTo>
                  <a:pt x="353053" y="115902"/>
                  <a:pt x="352939" y="125489"/>
                  <a:pt x="357447" y="133003"/>
                </a:cubicBezTo>
                <a:cubicBezTo>
                  <a:pt x="361479" y="139724"/>
                  <a:pt x="368531" y="144087"/>
                  <a:pt x="374073" y="149629"/>
                </a:cubicBezTo>
                <a:cubicBezTo>
                  <a:pt x="382822" y="193378"/>
                  <a:pt x="391907" y="216963"/>
                  <a:pt x="374073" y="266007"/>
                </a:cubicBezTo>
                <a:cubicBezTo>
                  <a:pt x="370659" y="275396"/>
                  <a:pt x="357447" y="277090"/>
                  <a:pt x="349134" y="282632"/>
                </a:cubicBezTo>
                <a:cubicBezTo>
                  <a:pt x="346363" y="290945"/>
                  <a:pt x="345330" y="300057"/>
                  <a:pt x="340822" y="307571"/>
                </a:cubicBezTo>
                <a:cubicBezTo>
                  <a:pt x="336790" y="314291"/>
                  <a:pt x="327701" y="317186"/>
                  <a:pt x="324196" y="324196"/>
                </a:cubicBezTo>
                <a:cubicBezTo>
                  <a:pt x="316359" y="339870"/>
                  <a:pt x="313113" y="357447"/>
                  <a:pt x="307571" y="374072"/>
                </a:cubicBezTo>
                <a:lnTo>
                  <a:pt x="299258" y="399011"/>
                </a:lnTo>
                <a:cubicBezTo>
                  <a:pt x="295370" y="430113"/>
                  <a:pt x="291419" y="474862"/>
                  <a:pt x="282633" y="507076"/>
                </a:cubicBezTo>
                <a:cubicBezTo>
                  <a:pt x="278022" y="523983"/>
                  <a:pt x="271549" y="540327"/>
                  <a:pt x="266007" y="556952"/>
                </a:cubicBezTo>
                <a:lnTo>
                  <a:pt x="249382" y="606829"/>
                </a:lnTo>
                <a:cubicBezTo>
                  <a:pt x="246611" y="615142"/>
                  <a:pt x="242510" y="623124"/>
                  <a:pt x="241069" y="631767"/>
                </a:cubicBezTo>
                <a:cubicBezTo>
                  <a:pt x="237420" y="653660"/>
                  <a:pt x="225973" y="719955"/>
                  <a:pt x="224444" y="739832"/>
                </a:cubicBezTo>
                <a:cubicBezTo>
                  <a:pt x="223169" y="756409"/>
                  <a:pt x="245226" y="775854"/>
                  <a:pt x="224444" y="781396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078276" y="6520516"/>
            <a:ext cx="898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Loch Awe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0773" y="2006399"/>
            <a:ext cx="120134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was a featureless open side valley</a:t>
            </a:r>
          </a:p>
        </p:txBody>
      </p:sp>
    </p:spTree>
    <p:extLst>
      <p:ext uri="{BB962C8B-B14F-4D97-AF65-F5344CB8AC3E}">
        <p14:creationId xmlns:p14="http://schemas.microsoft.com/office/powerpoint/2010/main" val="347979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2240" y="404664"/>
            <a:ext cx="107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Inverness</a:t>
            </a:r>
          </a:p>
        </p:txBody>
      </p:sp>
      <p:sp>
        <p:nvSpPr>
          <p:cNvPr id="4" name="Oval 3"/>
          <p:cNvSpPr/>
          <p:nvPr/>
        </p:nvSpPr>
        <p:spPr>
          <a:xfrm>
            <a:off x="5148064" y="378904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588224" y="2132856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716016" y="4437112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285983" y="3509392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265176" y="3777390"/>
            <a:ext cx="910827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2 </a:t>
            </a:r>
            <a:r>
              <a:rPr lang="en-GB" sz="1400" b="1" dirty="0" err="1">
                <a:solidFill>
                  <a:schemeClr val="bg1"/>
                </a:solidFill>
              </a:rPr>
              <a:t>Earrach</a:t>
            </a:r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2000 MW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4532" y="3779167"/>
            <a:ext cx="1365438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Foyers  300 MW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1928" y="4581128"/>
            <a:ext cx="1689822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Loch Kemp  600 MW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4248" y="2015262"/>
            <a:ext cx="1712328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Loch na </a:t>
            </a:r>
            <a:r>
              <a:rPr lang="en-GB" sz="1400" dirty="0" err="1">
                <a:solidFill>
                  <a:schemeClr val="bg1"/>
                </a:solidFill>
              </a:rPr>
              <a:t>Cathrach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450 MW </a:t>
            </a:r>
            <a:r>
              <a:rPr lang="en-GB" sz="900" dirty="0">
                <a:solidFill>
                  <a:schemeClr val="bg1"/>
                </a:solidFill>
              </a:rPr>
              <a:t>formerly Red John</a:t>
            </a:r>
          </a:p>
        </p:txBody>
      </p:sp>
      <p:sp>
        <p:nvSpPr>
          <p:cNvPr id="13" name="Oval 12"/>
          <p:cNvSpPr/>
          <p:nvPr/>
        </p:nvSpPr>
        <p:spPr>
          <a:xfrm>
            <a:off x="4572000" y="6165304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08987" y="5879619"/>
            <a:ext cx="982961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Glen Doe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87869" y="1268760"/>
            <a:ext cx="2231573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6FFFF"/>
                </a:solidFill>
              </a:rPr>
              <a:t>Loch Ness group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8264" y="3337828"/>
            <a:ext cx="1979773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66FFFF"/>
                </a:solidFill>
              </a:rPr>
              <a:t>mid-level locations</a:t>
            </a:r>
          </a:p>
          <a:p>
            <a:r>
              <a:rPr lang="en-GB" sz="1400" b="1" dirty="0">
                <a:solidFill>
                  <a:srgbClr val="66FFFF"/>
                </a:solidFill>
              </a:rPr>
              <a:t>low</a:t>
            </a:r>
            <a:r>
              <a:rPr lang="en-GB" sz="1400" dirty="0">
                <a:solidFill>
                  <a:srgbClr val="66FFFF"/>
                </a:solidFill>
              </a:rPr>
              <a:t> landscape intrusion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97251" y="5618008"/>
            <a:ext cx="2718022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90000"/>
                  </a:schemeClr>
                </a:solidFill>
              </a:rPr>
              <a:t>existing scheme in higher moorland, </a:t>
            </a:r>
          </a:p>
          <a:p>
            <a:r>
              <a:rPr lang="en-GB" sz="1200" dirty="0">
                <a:solidFill>
                  <a:schemeClr val="bg2">
                    <a:lumMod val="90000"/>
                  </a:schemeClr>
                </a:solidFill>
              </a:rPr>
              <a:t>adjacent to a Corbett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bg2">
                    <a:lumMod val="90000"/>
                  </a:schemeClr>
                </a:solidFill>
              </a:rPr>
              <a:t>similar character to </a:t>
            </a:r>
            <a:r>
              <a:rPr lang="en-GB" sz="1200" dirty="0" err="1">
                <a:solidFill>
                  <a:schemeClr val="bg2">
                    <a:lumMod val="90000"/>
                  </a:schemeClr>
                </a:solidFill>
              </a:rPr>
              <a:t>PSH</a:t>
            </a:r>
            <a:r>
              <a:rPr lang="en-GB" sz="1200" dirty="0">
                <a:solidFill>
                  <a:schemeClr val="bg2">
                    <a:lumMod val="90000"/>
                  </a:schemeClr>
                </a:solidFill>
              </a:rPr>
              <a:t>, might lend</a:t>
            </a:r>
          </a:p>
          <a:p>
            <a:r>
              <a:rPr lang="en-GB" sz="1200" dirty="0">
                <a:solidFill>
                  <a:schemeClr val="bg2">
                    <a:lumMod val="90000"/>
                  </a:schemeClr>
                </a:solidFill>
              </a:rPr>
              <a:t>     itself to conversion as with Sloy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3648" y="2914495"/>
            <a:ext cx="2376228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66FFFF"/>
                </a:solidFill>
              </a:rPr>
              <a:t>higher moorland location</a:t>
            </a:r>
          </a:p>
          <a:p>
            <a:r>
              <a:rPr lang="en-GB" sz="1400" b="1" dirty="0">
                <a:solidFill>
                  <a:srgbClr val="66FFFF"/>
                </a:solidFill>
              </a:rPr>
              <a:t>moderate </a:t>
            </a:r>
            <a:r>
              <a:rPr lang="en-GB" sz="1400" dirty="0">
                <a:solidFill>
                  <a:srgbClr val="66FFFF"/>
                </a:solidFill>
              </a:rPr>
              <a:t>landscape intrusion</a:t>
            </a:r>
          </a:p>
          <a:p>
            <a:r>
              <a:rPr lang="en-GB" sz="800" dirty="0">
                <a:solidFill>
                  <a:srgbClr val="66FFFF"/>
                </a:solidFill>
              </a:rPr>
              <a:t>next slide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62435" y="5513816"/>
            <a:ext cx="148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Fort Augustus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840252" y="2636912"/>
            <a:ext cx="108012" cy="700917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588224" y="3861048"/>
            <a:ext cx="360040" cy="72008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360425" y="3591153"/>
            <a:ext cx="576064" cy="49777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793500" y="3252655"/>
            <a:ext cx="346452" cy="288032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4178131" y="6203380"/>
            <a:ext cx="125346" cy="177948"/>
          </a:xfrm>
          <a:prstGeom prst="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3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12" y="1"/>
            <a:ext cx="9144000" cy="537002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12160" y="260792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059832" y="3284984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668344" y="2276872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3848" y="3443349"/>
            <a:ext cx="288032" cy="417699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4967" y="2751936"/>
            <a:ext cx="144016" cy="317024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54777" y="2399070"/>
            <a:ext cx="144016" cy="280858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-1020000">
            <a:off x="4585304" y="3207395"/>
            <a:ext cx="94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Loch Ness</a:t>
            </a:r>
          </a:p>
        </p:txBody>
      </p:sp>
      <p:sp>
        <p:nvSpPr>
          <p:cNvPr id="14" name="Oval 13"/>
          <p:cNvSpPr/>
          <p:nvPr/>
        </p:nvSpPr>
        <p:spPr>
          <a:xfrm>
            <a:off x="6444208" y="3347203"/>
            <a:ext cx="286017" cy="279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6430355" y="3050857"/>
            <a:ext cx="156862" cy="296346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30225" y="3574971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2  </a:t>
            </a:r>
            <a:r>
              <a:rPr lang="en-GB" sz="1400" b="1" dirty="0" err="1">
                <a:solidFill>
                  <a:schemeClr val="bg1"/>
                </a:solidFill>
              </a:rPr>
              <a:t>Earrach</a:t>
            </a:r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2000 MW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33563" y="3790414"/>
            <a:ext cx="10374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solidFill>
                  <a:schemeClr val="bg2">
                    <a:lumMod val="90000"/>
                  </a:schemeClr>
                </a:solidFill>
              </a:rPr>
              <a:t>Drumnadrochit</a:t>
            </a:r>
            <a:endParaRPr lang="en-GB" sz="10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3376" y="2141131"/>
            <a:ext cx="6896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2">
                    <a:lumMod val="90000"/>
                  </a:schemeClr>
                </a:solidFill>
              </a:rPr>
              <a:t>Fort </a:t>
            </a:r>
          </a:p>
          <a:p>
            <a:r>
              <a:rPr lang="en-GB" sz="1050" dirty="0">
                <a:solidFill>
                  <a:schemeClr val="bg2">
                    <a:lumMod val="90000"/>
                  </a:schemeClr>
                </a:solidFill>
              </a:rPr>
              <a:t>Augustus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7037" y="2789247"/>
            <a:ext cx="11689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Loch na </a:t>
            </a:r>
            <a:r>
              <a:rPr lang="en-GB" sz="1100" dirty="0" err="1">
                <a:solidFill>
                  <a:schemeClr val="bg1"/>
                </a:solidFill>
              </a:rPr>
              <a:t>Cathrach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GB" sz="1100" dirty="0">
                <a:solidFill>
                  <a:schemeClr val="bg1"/>
                </a:solidFill>
              </a:rPr>
              <a:t>450 MW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6918" y="2271500"/>
            <a:ext cx="6783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Foyers</a:t>
            </a:r>
          </a:p>
          <a:p>
            <a:r>
              <a:rPr lang="en-GB" sz="1100" dirty="0">
                <a:solidFill>
                  <a:schemeClr val="bg1"/>
                </a:solidFill>
              </a:rPr>
              <a:t>300 MW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70182" y="1968183"/>
            <a:ext cx="813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Loch Kemp</a:t>
            </a:r>
          </a:p>
          <a:p>
            <a:r>
              <a:rPr lang="en-GB" sz="1100" dirty="0">
                <a:solidFill>
                  <a:schemeClr val="bg1"/>
                </a:solidFill>
              </a:rPr>
              <a:t>600 MW</a:t>
            </a:r>
          </a:p>
        </p:txBody>
      </p:sp>
      <p:sp>
        <p:nvSpPr>
          <p:cNvPr id="24" name="Oval 23"/>
          <p:cNvSpPr/>
          <p:nvPr/>
        </p:nvSpPr>
        <p:spPr>
          <a:xfrm>
            <a:off x="8028384" y="1340768"/>
            <a:ext cx="144016" cy="144016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091522" y="1053897"/>
            <a:ext cx="9076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>
                <a:solidFill>
                  <a:schemeClr val="bg1"/>
                </a:solidFill>
              </a:rPr>
              <a:t>Glen Doe</a:t>
            </a:r>
          </a:p>
          <a:p>
            <a:r>
              <a:rPr lang="en-GB" sz="1100" i="1" dirty="0">
                <a:solidFill>
                  <a:schemeClr val="bg1"/>
                </a:solidFill>
              </a:rPr>
              <a:t>conversion 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100392" y="1485535"/>
            <a:ext cx="144016" cy="1122385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-1020000">
            <a:off x="4808054" y="299959"/>
            <a:ext cx="133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Monadhliath</a:t>
            </a:r>
          </a:p>
        </p:txBody>
      </p:sp>
      <p:sp>
        <p:nvSpPr>
          <p:cNvPr id="29" name="Isosceles Triangle 28"/>
          <p:cNvSpPr/>
          <p:nvPr/>
        </p:nvSpPr>
        <p:spPr>
          <a:xfrm>
            <a:off x="8380702" y="1459964"/>
            <a:ext cx="223745" cy="177948"/>
          </a:xfrm>
          <a:prstGeom prst="triangl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487869" y="1268760"/>
            <a:ext cx="1551900" cy="338554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66FFFF"/>
                </a:solidFill>
              </a:rPr>
              <a:t>Loch Ness group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3356" y="5115940"/>
            <a:ext cx="43055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all these sites are in moorland locations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there are no Munros in this view, one Corbett at Glen Doe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the reservoir ‘lochans’ will be well concealed in woodland or intricate low hills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83111" y="6211293"/>
            <a:ext cx="430551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accent3">
                    <a:lumMod val="50000"/>
                  </a:schemeClr>
                </a:solidFill>
              </a:rPr>
              <a:t>there are important community concerns, including over Loch Ness water level fluctuations and new power lines</a:t>
            </a:r>
          </a:p>
        </p:txBody>
      </p:sp>
    </p:spTree>
    <p:extLst>
      <p:ext uri="{BB962C8B-B14F-4D97-AF65-F5344CB8AC3E}">
        <p14:creationId xmlns:p14="http://schemas.microsoft.com/office/powerpoint/2010/main" val="992790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2871</Words>
  <Application>Microsoft Office PowerPoint</Application>
  <PresentationFormat>On-screen Show (4:3)</PresentationFormat>
  <Paragraphs>508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Brush Script MT</vt:lpstr>
      <vt:lpstr>Calibri</vt:lpstr>
      <vt:lpstr>Constantia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DavidJ</dc:creator>
  <cp:lastModifiedBy>Nick Kempe</cp:lastModifiedBy>
  <cp:revision>178</cp:revision>
  <dcterms:created xsi:type="dcterms:W3CDTF">2024-05-31T09:41:01Z</dcterms:created>
  <dcterms:modified xsi:type="dcterms:W3CDTF">2024-06-09T20:30:47Z</dcterms:modified>
</cp:coreProperties>
</file>